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7"/>
            <a:ext cx="7772400" cy="1296144"/>
          </a:xfrm>
        </p:spPr>
        <p:txBody>
          <a:bodyPr/>
          <a:lstStyle/>
          <a:p>
            <a:r>
              <a:rPr lang="ru-RU" dirty="0" smtClean="0"/>
              <a:t>Скороговорка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6800800" cy="357795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Пекарь испек спозаранку</a:t>
            </a:r>
          </a:p>
          <a:p>
            <a:r>
              <a:rPr lang="ru-RU" sz="4800" b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Булку, баранку, батон и буханку</a:t>
            </a:r>
            <a:endParaRPr lang="ru-RU" sz="4800" b="1" dirty="0">
              <a:solidFill>
                <a:srgbClr val="00206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911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логопед картинки\картинки к скорогов\1722271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324036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логопед картинки\картинки к скорогов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44" y="978002"/>
            <a:ext cx="18954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логопед картинки\картинки к скорогов\7pphjYQmmk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4020"/>
            <a:ext cx="2952923" cy="248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логопед картинки\картинки к скорогов\5588419592e0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25144"/>
            <a:ext cx="3399492" cy="172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логопед картинки\картинки к скорогов\clip896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047" y="4509120"/>
            <a:ext cx="270198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78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Скороговорка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Скороговорка </dc:title>
  <dc:creator>User</dc:creator>
  <cp:lastModifiedBy>User</cp:lastModifiedBy>
  <cp:revision>2</cp:revision>
  <dcterms:created xsi:type="dcterms:W3CDTF">2016-03-11T13:13:36Z</dcterms:created>
  <dcterms:modified xsi:type="dcterms:W3CDTF">2016-03-11T13:27:58Z</dcterms:modified>
</cp:coreProperties>
</file>