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9C5A5E-B69A-4656-8960-3AD5CF821380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F856071-862C-436E-85C1-759D290B8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4386266" cy="285751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Тема: 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Значение соляной кислоты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1638296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Цель: 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выяснить обладает ли соляная кислота бактерицидными свойствами.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Documents and Settings\Елена\Рабочий стол\Изображение 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57167"/>
            <a:ext cx="2571768" cy="321470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Размололи свежее мясо в ступке</a:t>
            </a:r>
            <a:endParaRPr lang="ru-RU" dirty="0"/>
          </a:p>
        </p:txBody>
      </p:sp>
      <p:pic>
        <p:nvPicPr>
          <p:cNvPr id="1026" name="Picture 2" descr="C:\Documents and Settings\Елена\Рабочий стол\фотки презентации Ряховских\IMG055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4000528" cy="3772458"/>
          </a:xfrm>
          <a:prstGeom prst="rect">
            <a:avLst/>
          </a:prstGeom>
          <a:noFill/>
        </p:spPr>
      </p:pic>
      <p:pic>
        <p:nvPicPr>
          <p:cNvPr id="1027" name="Picture 3" descr="C:\Documents and Settings\Елена\Рабочий стол\фотки презентации Ряховских\IMG0559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643182"/>
            <a:ext cx="392909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2. Налили в контрольный стакан №1 50 мл воды.</a:t>
            </a:r>
            <a:br>
              <a:rPr lang="ru-RU" sz="2800" dirty="0" smtClean="0"/>
            </a:br>
            <a:r>
              <a:rPr lang="ru-RU" sz="2800" dirty="0" smtClean="0"/>
              <a:t>3. В опытный стакан №2 к 50 мл воды добавили немного соляной кислоты.</a:t>
            </a:r>
            <a:br>
              <a:rPr lang="ru-RU" sz="2800" dirty="0" smtClean="0"/>
            </a:br>
            <a:r>
              <a:rPr lang="ru-RU" sz="2800" dirty="0" smtClean="0"/>
              <a:t>4. Опустили в оба стакана равное количество мяса, поставили в теплое место.</a:t>
            </a:r>
            <a:endParaRPr lang="ru-RU" sz="2800" dirty="0"/>
          </a:p>
        </p:txBody>
      </p:sp>
      <p:pic>
        <p:nvPicPr>
          <p:cNvPr id="2050" name="Picture 2" descr="C:\Documents and Settings\Елена\Рабочий стол\фотки презентации Ряховских\IMG0555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2675467"/>
            <a:ext cx="2714644" cy="2682359"/>
          </a:xfrm>
          <a:prstGeom prst="rect">
            <a:avLst/>
          </a:prstGeom>
          <a:noFill/>
        </p:spPr>
      </p:pic>
      <p:pic>
        <p:nvPicPr>
          <p:cNvPr id="2051" name="Picture 3" descr="C:\Documents and Settings\Елена\Рабочий стол\фотки презентации Ряховских\IMG0565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71810"/>
            <a:ext cx="2428892" cy="2663828"/>
          </a:xfrm>
          <a:prstGeom prst="rect">
            <a:avLst/>
          </a:prstGeom>
          <a:noFill/>
        </p:spPr>
      </p:pic>
      <p:pic>
        <p:nvPicPr>
          <p:cNvPr id="1026" name="Picture 2" descr="C:\Documents and Settings\Елена\Рабочий стол\фотки презентации Ряховских\IMG0562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714753"/>
            <a:ext cx="2428892" cy="2643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Вывод: </a:t>
            </a:r>
            <a:r>
              <a:rPr lang="ru-RU" sz="2800" dirty="0" smtClean="0">
                <a:solidFill>
                  <a:srgbClr val="FF0000"/>
                </a:solidFill>
              </a:rPr>
              <a:t>соляная кислота убивает бактерии гниения и защищает организм от многих заразных болезней.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Documents and Settings\Елена\Мои документы\Мои рисунки\Новая папка\Изображение 2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49488"/>
            <a:ext cx="4000528" cy="3541217"/>
          </a:xfrm>
          <a:prstGeom prst="rect">
            <a:avLst/>
          </a:prstGeom>
          <a:noFill/>
        </p:spPr>
      </p:pic>
      <p:pic>
        <p:nvPicPr>
          <p:cNvPr id="2052" name="Picture 4" descr="C:\Documents and Settings\Елена\Мои документы\Мои рисунки\Новая папка\Изображение 2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206" y="3429000"/>
            <a:ext cx="4358512" cy="326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44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Тема:   Значение соляной кислоты</vt:lpstr>
      <vt:lpstr>Размололи свежее мясо в ступке</vt:lpstr>
      <vt:lpstr>2. Налили в контрольный стакан №1 50 мл воды. 3. В опытный стакан №2 к 50 мл воды добавили немного соляной кислоты. 4. Опустили в оба стакана равное количество мяса, поставили в теплое место.</vt:lpstr>
      <vt:lpstr>Вывод: соляная кислота убивает бактерии гниения и защищает организм от многих заразных болезней.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Значение соляной кислоты</dc:title>
  <dc:creator>DUBININA</dc:creator>
  <cp:lastModifiedBy>DUBININA</cp:lastModifiedBy>
  <cp:revision>5</cp:revision>
  <dcterms:created xsi:type="dcterms:W3CDTF">2009-01-31T14:55:09Z</dcterms:created>
  <dcterms:modified xsi:type="dcterms:W3CDTF">2009-02-02T10:10:26Z</dcterms:modified>
</cp:coreProperties>
</file>