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0BE04FC-4687-477A-831D-A4590C54403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87BFD84C-7C22-45FC-A44A-F1827DB998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04FC-4687-477A-831D-A4590C54403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D84C-7C22-45FC-A44A-F1827DB99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04FC-4687-477A-831D-A4590C54403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D84C-7C22-45FC-A44A-F1827DB99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04FC-4687-477A-831D-A4590C54403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D84C-7C22-45FC-A44A-F1827DB99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04FC-4687-477A-831D-A4590C54403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D84C-7C22-45FC-A44A-F1827DB99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04FC-4687-477A-831D-A4590C54403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D84C-7C22-45FC-A44A-F1827DB99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04FC-4687-477A-831D-A4590C54403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D84C-7C22-45FC-A44A-F1827DB99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04FC-4687-477A-831D-A4590C54403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D84C-7C22-45FC-A44A-F1827DB99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04FC-4687-477A-831D-A4590C54403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D84C-7C22-45FC-A44A-F1827DB99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04FC-4687-477A-831D-A4590C54403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D84C-7C22-45FC-A44A-F1827DB99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04FC-4687-477A-831D-A4590C54403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D84C-7C22-45FC-A44A-F1827DB99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20BE04FC-4687-477A-831D-A4590C54403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87BFD84C-7C22-45FC-A44A-F1827DB99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Упражнения к уроку</a:t>
            </a:r>
          </a:p>
          <a:p>
            <a:r>
              <a:rPr lang="ru-RU" smtClean="0"/>
              <a:t>3 класс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095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Сравнение долей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D:\Документы\Надя\сканирования\диафильм по сказке\File10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400821" cy="3506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52432"/>
          </a:xfrm>
        </p:spPr>
        <p:txBody>
          <a:bodyPr>
            <a:normAutofit fontScale="90000"/>
          </a:bodyPr>
          <a:lstStyle/>
          <a:p>
            <a:r>
              <a:rPr lang="ru-RU" dirty="0"/>
              <a:t>Нахождение доли числа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                  1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2 от А = А : 2 •1</a:t>
            </a:r>
          </a:p>
          <a:p>
            <a:pPr algn="ctr">
              <a:buNone/>
            </a:pPr>
            <a:endParaRPr lang="ru-RU" sz="4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                  3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5 от В = В : 5 •3</a:t>
            </a:r>
          </a:p>
          <a:p>
            <a:pPr algn="ctr">
              <a:buNone/>
            </a:pPr>
            <a:endParaRPr lang="ru-RU" sz="4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Число под чертой показывает, на сколько равных частей нужно разделить целое.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Число над чертой показывает, сколько таких частей взяли.</a:t>
            </a:r>
          </a:p>
          <a:p>
            <a:pPr algn="ctr">
              <a:buNone/>
            </a:pPr>
            <a:endParaRPr lang="ru-RU" sz="24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4400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714612" y="1571612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714612" y="3571876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95308"/>
          </a:xfrm>
        </p:spPr>
        <p:txBody>
          <a:bodyPr>
            <a:normAutofit fontScale="90000"/>
          </a:bodyPr>
          <a:lstStyle/>
          <a:p>
            <a:r>
              <a:rPr lang="ru-RU" dirty="0"/>
              <a:t>Нахождение числа по доле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                            1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3 = 2 см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2 см •3 = 6 см</a:t>
            </a:r>
            <a:endParaRPr lang="ru-RU" sz="4000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714744" y="4000504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D:\Документы\Надя\сканирования\диафильм по сказке\File10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127063" cy="2126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095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Нахождение числа по доле</a:t>
            </a:r>
            <a:endParaRPr lang="ru-RU" dirty="0"/>
          </a:p>
        </p:txBody>
      </p:sp>
      <p:pic>
        <p:nvPicPr>
          <p:cNvPr id="2050" name="Picture 2" descr="D:\Документы\Надя\сканирования\диафильм по сказке\File10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785794"/>
            <a:ext cx="6761988" cy="17510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14480" y="3857628"/>
            <a:ext cx="650085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                     1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2 = А 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А•2 = целое</a:t>
            </a:r>
            <a:endParaRPr lang="ru-RU" sz="4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429124" y="4643446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09556"/>
          </a:xfrm>
        </p:spPr>
        <p:txBody>
          <a:bodyPr>
            <a:normAutofit fontScale="90000"/>
          </a:bodyPr>
          <a:lstStyle/>
          <a:p>
            <a:r>
              <a:rPr lang="ru-RU" dirty="0"/>
              <a:t>Нахождение числа по доле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D:\Документы\Надя\сканирования\диафильм по сказке\File10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8572560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Что такое доля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Документы\Надя\сканирования\диафильм по сказке\File106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7527965" cy="5085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953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Как записать долю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 descr="D:\Документы\Надя\сканирования\диафильм по сказке\File106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7695692" cy="16830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358214" y="1285860"/>
            <a:ext cx="421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8358214" y="2071678"/>
            <a:ext cx="5229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8358214" y="1785926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1" name="Picture 3" descr="D:\Документы\Надя\сканирования\диафильм по сказке\File10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333976"/>
            <a:ext cx="7715304" cy="2111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953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Нахождение доли числа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1) Начерти отрезок длиной 10 см.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2) Как найти 1/5 часть этого отрезка?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Решение: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Число под чертой показывает, на сколько равных частей нужно разделить целое.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10 : 5 = 2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Число над чертой показывает, сколько таких частей взяли.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2 •1 = 2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Решение: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10 : 5 •1 = 2 (см)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Значит 1/5 часть отрезка есть отрезок длиной 2 см.</a:t>
            </a:r>
          </a:p>
          <a:p>
            <a:pPr marL="240030" indent="-514350">
              <a:buNone/>
            </a:pPr>
            <a:endParaRPr lang="ru-RU" dirty="0" smtClean="0"/>
          </a:p>
          <a:p>
            <a:pPr marL="240030" indent="-514350">
              <a:buNone/>
            </a:pP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57224" y="5857892"/>
            <a:ext cx="328614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785786" y="5857892"/>
            <a:ext cx="14287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072728" y="5857098"/>
            <a:ext cx="14287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572398" y="5857098"/>
            <a:ext cx="14287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143108" y="6072206"/>
            <a:ext cx="10102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10 см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5857892"/>
            <a:ext cx="77136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2 см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52432"/>
          </a:xfrm>
        </p:spPr>
        <p:txBody>
          <a:bodyPr>
            <a:normAutofit fontScale="90000"/>
          </a:bodyPr>
          <a:lstStyle/>
          <a:p>
            <a:r>
              <a:rPr lang="ru-RU" dirty="0"/>
              <a:t>Нахождение доли числа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 Начерти отрезок длиной 12 см. Найди ¼ часть этого орезка;1/ часть этого отрезка.</a:t>
            </a:r>
          </a:p>
          <a:p>
            <a:pPr>
              <a:buNone/>
            </a:pPr>
            <a:r>
              <a:rPr lang="ru-RU" dirty="0" smtClean="0"/>
              <a:t>2) Вырази в см:</a:t>
            </a:r>
          </a:p>
          <a:p>
            <a:pPr>
              <a:buNone/>
            </a:pPr>
            <a:r>
              <a:rPr lang="ru-RU" dirty="0" smtClean="0"/>
              <a:t>1/5дм; 1/10дм.</a:t>
            </a:r>
          </a:p>
          <a:p>
            <a:pPr>
              <a:buNone/>
            </a:pPr>
            <a:r>
              <a:rPr lang="ru-RU" dirty="0" smtClean="0"/>
              <a:t>3) Вырази в см:</a:t>
            </a:r>
          </a:p>
          <a:p>
            <a:pPr>
              <a:buNone/>
            </a:pPr>
            <a:r>
              <a:rPr lang="ru-RU" dirty="0" smtClean="0"/>
              <a:t>½м; 1/10м; 1/100м.</a:t>
            </a:r>
          </a:p>
          <a:p>
            <a:pPr>
              <a:buNone/>
            </a:pPr>
            <a:r>
              <a:rPr lang="ru-RU" dirty="0" smtClean="0"/>
              <a:t>4)В саду 80 деревьев. Яблони составляют 1/8 часть всех деревьев. Сколько яблонь в саду?</a:t>
            </a:r>
          </a:p>
          <a:p>
            <a:pPr>
              <a:buNone/>
            </a:pPr>
            <a:r>
              <a:rPr lang="ru-RU" dirty="0" smtClean="0"/>
              <a:t>5)Для качелей отрезали 1/3 часть верёвки, длина которой 18 м. Сколько м верёвки отрезали? Сколько м верёвки осталось?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524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Сравнение долей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/>
          </a:bodyPr>
          <a:lstStyle/>
          <a:p>
            <a:pPr marL="24003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1) Найди: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½ часть числа 50;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1/7 часть числа 84;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¼ часть числа 100;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1/3 часть числа 33.</a:t>
            </a:r>
          </a:p>
          <a:p>
            <a:pPr marL="240030" indent="-51435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2) Что больше: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1/5 от 10 см или ¼ от 20 см;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1/12 от 60 см или 1/5 от 35 см;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1/3 от 3 дм или 1/10 от 1 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52432"/>
          </a:xfrm>
        </p:spPr>
        <p:txBody>
          <a:bodyPr>
            <a:normAutofit fontScale="90000"/>
          </a:bodyPr>
          <a:lstStyle/>
          <a:p>
            <a:r>
              <a:rPr lang="ru-RU" dirty="0"/>
              <a:t>Нахождение доли числа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/>
          </a:bodyPr>
          <a:lstStyle/>
          <a:p>
            <a:pPr marL="24003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1) Реши задачу.</a:t>
            </a:r>
          </a:p>
          <a:p>
            <a:pPr marL="24003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		В парке 16 аттракционов. Из них ¼ часть находится под открытым небом. Сколько аттракционов в закрытых помещениях?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2) Реши задачу.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	При строительстве дороги за два дня уложили   36м камня. В первый день уложили 1/3 часть всего камня. Сколько м камня уложили во второй день?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095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Сравнение долей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D:\Документы\Надя\сканирования\диафильм по сказке\File10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642918"/>
            <a:ext cx="6689639" cy="3211515"/>
          </a:xfrm>
          <a:prstGeom prst="rect">
            <a:avLst/>
          </a:prstGeom>
          <a:noFill/>
        </p:spPr>
      </p:pic>
      <p:pic>
        <p:nvPicPr>
          <p:cNvPr id="1027" name="Picture 3" descr="D:\Документы\Надя\сканирования\диафильм по сказке\File107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286256"/>
            <a:ext cx="7509826" cy="2206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095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Сравнение долей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D:\Документы\Надя\сканирования\диафильм по сказке\File10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857232"/>
            <a:ext cx="7395582" cy="3967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4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Тема14</Template>
  <TotalTime>101</TotalTime>
  <Words>336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Тема14</vt:lpstr>
      <vt:lpstr>Доли</vt:lpstr>
      <vt:lpstr>Что такое доля</vt:lpstr>
      <vt:lpstr>Как записать долю</vt:lpstr>
      <vt:lpstr>Нахождение доли числа</vt:lpstr>
      <vt:lpstr>Нахождение доли числа</vt:lpstr>
      <vt:lpstr>Сравнение долей</vt:lpstr>
      <vt:lpstr>Нахождение доли числа</vt:lpstr>
      <vt:lpstr>Сравнение долей</vt:lpstr>
      <vt:lpstr>Сравнение долей</vt:lpstr>
      <vt:lpstr>Сравнение долей</vt:lpstr>
      <vt:lpstr>Нахождение доли числа</vt:lpstr>
      <vt:lpstr>Нахождение числа по доле</vt:lpstr>
      <vt:lpstr>Нахождение числа по доле</vt:lpstr>
      <vt:lpstr>Нахождение числа по доле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</dc:title>
  <dc:creator>Пользователь</dc:creator>
  <cp:lastModifiedBy>Пользователь</cp:lastModifiedBy>
  <cp:revision>14</cp:revision>
  <dcterms:created xsi:type="dcterms:W3CDTF">2013-04-16T04:55:00Z</dcterms:created>
  <dcterms:modified xsi:type="dcterms:W3CDTF">2013-06-04T14:01:15Z</dcterms:modified>
</cp:coreProperties>
</file>