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91" r:id="rId3"/>
    <p:sldId id="264" r:id="rId4"/>
    <p:sldId id="265" r:id="rId5"/>
    <p:sldId id="273" r:id="rId6"/>
    <p:sldId id="278" r:id="rId7"/>
    <p:sldId id="284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3396896-0A2C-4CBC-9EA1-E547F6D195D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E5531-171D-46E5-B459-7C3F3EF8170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EBF84-B62D-4842-8871-0D408754FA0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DE810-00E6-4695-ABA2-1AE5C628C69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46194-D44E-4E26-A072-602F576951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3E235-9B18-4B4F-8B9C-8450C08498C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2C4C8-8529-4BA6-A9BF-22A0931F306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F4C06-1419-42FE-85AE-0689557A52A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DA7225-5A17-4C1E-8614-6AFF5464010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A1BC3-34F5-4F8F-AEDD-0A212870A26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FF0A72-2ACB-4FE6-9876-5C9AFC213FB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E414D-141E-448E-A7A6-18700710B1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C6EA62-84A5-404B-B538-5DDCFFF264F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E4D79B9E-C494-4714-B449-77DC0567EA7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4.gif"/><Relationship Id="rId18" Type="http://schemas.openxmlformats.org/officeDocument/2006/relationships/image" Target="../media/image19.jpeg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12" Type="http://schemas.openxmlformats.org/officeDocument/2006/relationships/image" Target="../media/image13.gif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gif"/><Relationship Id="rId20" Type="http://schemas.openxmlformats.org/officeDocument/2006/relationships/image" Target="../media/image2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image" Target="../media/image6.gif"/><Relationship Id="rId15" Type="http://schemas.openxmlformats.org/officeDocument/2006/relationships/image" Target="../media/image16.jpeg"/><Relationship Id="rId10" Type="http://schemas.openxmlformats.org/officeDocument/2006/relationships/image" Target="../media/image11.gif"/><Relationship Id="rId19" Type="http://schemas.openxmlformats.org/officeDocument/2006/relationships/image" Target="../media/image20.jpeg"/><Relationship Id="rId4" Type="http://schemas.openxmlformats.org/officeDocument/2006/relationships/image" Target="../media/image5.gif"/><Relationship Id="rId9" Type="http://schemas.openxmlformats.org/officeDocument/2006/relationships/image" Target="../media/image10.gif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4.gif"/><Relationship Id="rId18" Type="http://schemas.openxmlformats.org/officeDocument/2006/relationships/image" Target="../media/image19.jpeg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12" Type="http://schemas.openxmlformats.org/officeDocument/2006/relationships/image" Target="../media/image13.gif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gif"/><Relationship Id="rId20" Type="http://schemas.openxmlformats.org/officeDocument/2006/relationships/image" Target="../media/image2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image" Target="../media/image6.gif"/><Relationship Id="rId15" Type="http://schemas.openxmlformats.org/officeDocument/2006/relationships/image" Target="../media/image16.jpeg"/><Relationship Id="rId10" Type="http://schemas.openxmlformats.org/officeDocument/2006/relationships/image" Target="../media/image11.gif"/><Relationship Id="rId19" Type="http://schemas.openxmlformats.org/officeDocument/2006/relationships/image" Target="../media/image20.jpeg"/><Relationship Id="rId4" Type="http://schemas.openxmlformats.org/officeDocument/2006/relationships/image" Target="../media/image5.gif"/><Relationship Id="rId9" Type="http://schemas.openxmlformats.org/officeDocument/2006/relationships/image" Target="../media/image10.gif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hyperlink" Target="Enjoy%20L&amp;P%203%20&#1082;&#1083;&#1072;&#1089;&#1089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853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i="1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omic Sans MS"/>
              </a:rPr>
              <a:t>My Favourite food.</a:t>
            </a:r>
            <a:endParaRPr lang="ru-RU" sz="4400" b="1" i="1" kern="10">
              <a:ln w="9525">
                <a:solidFill>
                  <a:srgbClr val="FFFF99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Comic Sans MS"/>
            </a:endParaRPr>
          </a:p>
        </p:txBody>
      </p:sp>
      <p:pic>
        <p:nvPicPr>
          <p:cNvPr id="3075" name="Picture 6" descr="447077-24ad02a380f2cb5cc7b24cbe903533f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574925"/>
            <a:ext cx="5762625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5334000" y="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2800" i="1">
                <a:latin typeface="Comic Sans MS" pitchFamily="66" charset="0"/>
              </a:rPr>
              <a:t>November 24 </a:t>
            </a:r>
            <a:r>
              <a:rPr lang="en-US" altLang="ru-RU" sz="2800" i="1" baseline="30000">
                <a:latin typeface="Comic Sans MS" pitchFamily="66" charset="0"/>
              </a:rPr>
              <a:t>th</a:t>
            </a:r>
            <a:r>
              <a:rPr lang="en-US" altLang="ru-RU" sz="2800" i="1">
                <a:latin typeface="Comic Sans MS" pitchFamily="66" charset="0"/>
              </a:rPr>
              <a:t>, 2015</a:t>
            </a:r>
            <a:endParaRPr lang="ru-RU" altLang="ru-RU" sz="2800" i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yabloko_3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5641975"/>
            <a:ext cx="13716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8" descr="eet9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1752600"/>
            <a:ext cx="10858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9" descr="1c90fcf1cc505bbe03ea91c7af32708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733800" y="3962400"/>
            <a:ext cx="7366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0" descr="g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3352800"/>
            <a:ext cx="2133600" cy="195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1" descr="2-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715000"/>
            <a:ext cx="15240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2" descr="g6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19600" y="5029200"/>
            <a:ext cx="15049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3" descr="sw12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09800" y="5257800"/>
            <a:ext cx="9191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4" descr="0d5448081afec6821ed6dabc0d9231e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52800" y="5410200"/>
            <a:ext cx="10255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5" descr="eda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600" y="3886200"/>
            <a:ext cx="19716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6" descr="eda14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543800" y="4876800"/>
            <a:ext cx="14287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7" descr="ebcb8bb993cca27c2610d4deada6c5ed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34225" y="1676400"/>
            <a:ext cx="2009775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8" descr="d8d1b029536d73d00928c32f92115dc6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86725" y="3124200"/>
            <a:ext cx="10572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9" descr="maslo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5029200"/>
            <a:ext cx="11239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20" descr="366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429000"/>
            <a:ext cx="1073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21" descr="drink19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800600" y="3200400"/>
            <a:ext cx="11477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2" descr="pic4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905000"/>
            <a:ext cx="10509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23" descr="1186774621_br00002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2590800"/>
            <a:ext cx="220980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24" descr="20080508-potatos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181600" y="1981200"/>
            <a:ext cx="175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25" descr="eda11"/>
          <p:cNvPicPr>
            <a:picLocks noChangeAspect="1" noChangeArrowheads="1" noCrop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2400" y="2362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 you like…?</a:t>
            </a:r>
            <a:endParaRPr lang="ru-RU" sz="40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9144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Yes, I do.</a:t>
            </a:r>
            <a:endParaRPr lang="ru-RU" sz="36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181600" y="9144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No, I don’t.</a:t>
            </a:r>
            <a:endParaRPr lang="ru-RU" sz="40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H="1">
            <a:off x="3352800" y="838200"/>
            <a:ext cx="9906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4343400" y="838200"/>
            <a:ext cx="7620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stealth" w="lg" len="lg"/>
          </a:ln>
        </p:spPr>
        <p:txBody>
          <a:bodyPr/>
          <a:lstStyle/>
          <a:p>
            <a:endParaRPr lang="ru-RU"/>
          </a:p>
        </p:txBody>
      </p:sp>
      <p:pic>
        <p:nvPicPr>
          <p:cNvPr id="5127" name="Picture 7" descr="yabloko_3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5641975"/>
            <a:ext cx="13716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eet9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1752600"/>
            <a:ext cx="10858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 descr="1c90fcf1cc505bbe03ea91c7af32708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733800" y="3962400"/>
            <a:ext cx="7366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g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3352800"/>
            <a:ext cx="2133600" cy="195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2-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715000"/>
            <a:ext cx="15240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g6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19600" y="5029200"/>
            <a:ext cx="15049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sw12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09800" y="5257800"/>
            <a:ext cx="9191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4" descr="0d5448081afec6821ed6dabc0d9231e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52800" y="5410200"/>
            <a:ext cx="10255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 descr="eda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600" y="3886200"/>
            <a:ext cx="19716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6" descr="eda14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543800" y="4876800"/>
            <a:ext cx="14287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17" descr="ebcb8bb993cca27c2610d4deada6c5ed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34225" y="1676400"/>
            <a:ext cx="2009775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8" descr="d8d1b029536d73d00928c32f92115dc6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86725" y="3124200"/>
            <a:ext cx="10572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19" descr="maslo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5029200"/>
            <a:ext cx="11239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20" descr="366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429000"/>
            <a:ext cx="1073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21" descr="drink19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800600" y="3200400"/>
            <a:ext cx="11477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22" descr="pic4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905000"/>
            <a:ext cx="10509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23" descr="1186774621_br00002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2590800"/>
            <a:ext cx="220980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24" descr="20080508-potatos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181600" y="1981200"/>
            <a:ext cx="175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5" name="Picture 25" descr="eda11"/>
          <p:cNvPicPr>
            <a:picLocks noChangeAspect="1" noChangeArrowheads="1" noCrop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2400" y="2362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 animBg="1"/>
      <p:bldP spid="245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latin typeface="Comic Sans MS" pitchFamily="66" charset="0"/>
              </a:rPr>
              <a:t>What do you like for breakfast?</a:t>
            </a:r>
            <a:endParaRPr lang="ru-RU" b="1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5603" name="Picture 3" descr="7655efcf5cc45f828020975c953e6d5c">
            <a:hlinkClick r:id="rId2" action="ppaction://hlinkfile"/>
          </p:cNvPr>
          <p:cNvPicPr>
            <a:picLocks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47800" y="1828800"/>
            <a:ext cx="4530725" cy="4648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177265477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3505200" cy="292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1193680489_673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3962400"/>
            <a:ext cx="2795588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drink1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066800"/>
            <a:ext cx="26225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533400" y="1447800"/>
            <a:ext cx="3657600" cy="2895600"/>
          </a:xfrm>
          <a:prstGeom prst="flowChartSummingJunction">
            <a:avLst/>
          </a:prstGeom>
          <a:noFill/>
          <a:ln w="76200">
            <a:solidFill>
              <a:srgbClr val="FF3399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58674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 like </a:t>
            </a: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sandwich and some tea.</a:t>
            </a:r>
            <a:endParaRPr lang="ru-RU" sz="4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37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899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But most of all I like</a:t>
            </a:r>
            <a:r>
              <a:rPr lang="ru-RU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..</a:t>
            </a:r>
            <a:endParaRPr lang="ru-RU" sz="6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8195" name="Picture 3" descr="bcdcf2bc993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800" t="7735" r="22800"/>
          <a:stretch>
            <a:fillRect/>
          </a:stretch>
        </p:blipFill>
        <p:spPr bwMode="auto">
          <a:xfrm>
            <a:off x="4648200" y="3048000"/>
            <a:ext cx="31242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42875" y="1828800"/>
            <a:ext cx="7086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sandwich</a:t>
            </a:r>
            <a: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for breakfast!</a:t>
            </a:r>
            <a:endParaRPr lang="ru-RU" sz="6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90488"/>
            <a:ext cx="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114800" y="609600"/>
            <a:ext cx="419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6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Goodbye!</a:t>
            </a:r>
            <a:endParaRPr lang="ru-RU" sz="60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9219" name="Picture 3" descr="havea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76400"/>
            <a:ext cx="876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135</TotalTime>
  <Words>51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Tahoma</vt:lpstr>
      <vt:lpstr>Arial</vt:lpstr>
      <vt:lpstr>Wingdings</vt:lpstr>
      <vt:lpstr>Comic Sans MS</vt:lpstr>
      <vt:lpstr>Текстура</vt:lpstr>
      <vt:lpstr>Слайд 1</vt:lpstr>
      <vt:lpstr>Слайд 2</vt:lpstr>
      <vt:lpstr>Слайд 3</vt:lpstr>
      <vt:lpstr>What do you like for breakfast?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Тарвердиева Анна</dc:creator>
  <cp:lastModifiedBy>TOSHIBA</cp:lastModifiedBy>
  <cp:revision>11</cp:revision>
  <cp:lastPrinted>1601-01-01T00:00:00Z</cp:lastPrinted>
  <dcterms:created xsi:type="dcterms:W3CDTF">1601-01-01T00:00:00Z</dcterms:created>
  <dcterms:modified xsi:type="dcterms:W3CDTF">2015-11-23T18:49:47Z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