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160C6-01F4-4B7E-B5CE-78C196453FDB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8609-B637-4425-A764-D65C22DD3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0E7A-987F-4941-A60D-747EBE67771E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B69C4-1A80-43A0-87E3-979D3F6FD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B92C-BCBA-4717-8EDB-B7927536F656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8A0C-0E36-4A15-AD4A-0F56C7E90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AEC5-58EC-4D42-9FD1-00A0465CDAF6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CA56-9B93-407B-8C12-E35111080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4E8F-0C78-4E96-88CF-6247A3744534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D8AE-27B2-4ED0-A200-CDB08C359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E7F5-CC17-45D7-932B-1ECE5807E9E0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196F-AFCF-4A5A-9A62-B3D3A7DC5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BD8D-08A3-402C-BF87-0AC305217D94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6233-1202-48BF-9686-9572CB7EC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A8D8-D3B6-47C2-85DC-4175B91BC07D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B09D5-EB34-4241-987E-8BD8A9215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26DF-4B30-4077-9506-D581CDC25E28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C874-7A24-482A-9AE2-ACBDA6C30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5A913-0A5C-4D74-98CC-F1CBDE7B1591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4CA3-5D2F-42FB-8D6E-383D66430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11DFC-4C32-4A0C-A880-6E3A143409F4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6EED-697F-4676-8A05-C7E049DED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4742AA-9C4E-4AA0-A338-72BAC798C085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AB0552-43F8-46F7-B096-7232C5CA8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214312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 для детей дошкольного возраста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Радуга открытий»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3"/>
            <a:ext cx="6400800" cy="4357719"/>
          </a:xfrm>
        </p:spPr>
        <p:txBody>
          <a:bodyPr>
            <a:normAutofit fontScale="40000" lnSpcReduction="20000"/>
          </a:bodyPr>
          <a:lstStyle/>
          <a:p>
            <a:r>
              <a:rPr lang="ru-RU" sz="5900" b="1" dirty="0" smtClean="0">
                <a:solidFill>
                  <a:srgbClr val="FFFFFF"/>
                </a:solidFill>
                <a:latin typeface="Arial Black" pitchFamily="34" charset="0"/>
              </a:rPr>
              <a:t>Тема: «Какие предметы могут плавать?»</a:t>
            </a:r>
          </a:p>
          <a:p>
            <a:endParaRPr lang="en-US" sz="4700" b="1" dirty="0" smtClean="0">
              <a:solidFill>
                <a:srgbClr val="FFFFFF"/>
              </a:solidFill>
            </a:endParaRPr>
          </a:p>
          <a:p>
            <a:r>
              <a:rPr lang="ru-RU" sz="4500" b="1" dirty="0" smtClean="0">
                <a:solidFill>
                  <a:srgbClr val="FFFFFF"/>
                </a:solidFill>
                <a:latin typeface="Arial" charset="0"/>
              </a:rPr>
              <a:t>Бондарева Кира, 5 лет</a:t>
            </a:r>
          </a:p>
          <a:p>
            <a:endParaRPr lang="ru-RU" sz="3800" dirty="0" smtClean="0">
              <a:solidFill>
                <a:srgbClr val="FFFFFF"/>
              </a:solidFill>
              <a:latin typeface="Arial" charset="0"/>
            </a:endParaRPr>
          </a:p>
          <a:p>
            <a:pPr algn="r"/>
            <a:r>
              <a:rPr lang="ru-RU" sz="5000" b="1" dirty="0" smtClean="0">
                <a:solidFill>
                  <a:srgbClr val="FFFFFF"/>
                </a:solidFill>
                <a:latin typeface="Arial" charset="0"/>
              </a:rPr>
              <a:t>Куратор</a:t>
            </a:r>
            <a:r>
              <a:rPr lang="ru-RU" sz="5000" b="1" dirty="0" smtClean="0">
                <a:solidFill>
                  <a:srgbClr val="FFFFFF"/>
                </a:solidFill>
              </a:rPr>
              <a:t>:</a:t>
            </a:r>
          </a:p>
          <a:p>
            <a:pPr algn="r"/>
            <a:r>
              <a:rPr lang="ru-RU" sz="4200" b="1" dirty="0" smtClean="0">
                <a:solidFill>
                  <a:srgbClr val="FFFFFF"/>
                </a:solidFill>
              </a:rPr>
              <a:t>воспитатель МКДОУ «</a:t>
            </a:r>
            <a:r>
              <a:rPr lang="ru-RU" sz="4200" b="1" dirty="0" err="1" smtClean="0">
                <a:solidFill>
                  <a:srgbClr val="FFFFFF"/>
                </a:solidFill>
              </a:rPr>
              <a:t>Верхнемамонский</a:t>
            </a:r>
            <a:r>
              <a:rPr lang="ru-RU" sz="4200" b="1" dirty="0" smtClean="0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ru-RU" sz="4200" b="1" dirty="0" smtClean="0">
                <a:solidFill>
                  <a:srgbClr val="FFFFFF"/>
                </a:solidFill>
              </a:rPr>
              <a:t>детский сад № 1» </a:t>
            </a:r>
            <a:r>
              <a:rPr lang="ru-RU" sz="4200" b="1" dirty="0" err="1" smtClean="0">
                <a:solidFill>
                  <a:srgbClr val="FFFFFF"/>
                </a:solidFill>
              </a:rPr>
              <a:t>Верхнемамонского</a:t>
            </a:r>
            <a:endParaRPr lang="ru-RU" sz="4200" b="1" dirty="0" smtClean="0">
              <a:solidFill>
                <a:srgbClr val="FFFFFF"/>
              </a:solidFill>
            </a:endParaRPr>
          </a:p>
          <a:p>
            <a:pPr algn="r"/>
            <a:r>
              <a:rPr lang="ru-RU" sz="4200" b="1" dirty="0" smtClean="0">
                <a:solidFill>
                  <a:srgbClr val="FFFFFF"/>
                </a:solidFill>
              </a:rPr>
              <a:t>муниципального района Воронежской области</a:t>
            </a:r>
            <a:endParaRPr lang="ru-RU" sz="4200" b="1" dirty="0" smtClean="0">
              <a:solidFill>
                <a:srgbClr val="FFFFFF"/>
              </a:solidFill>
              <a:latin typeface="Arial" charset="0"/>
            </a:endParaRPr>
          </a:p>
          <a:p>
            <a:pPr algn="r"/>
            <a:r>
              <a:rPr lang="ru-RU" sz="4200" b="1" dirty="0" err="1" smtClean="0">
                <a:solidFill>
                  <a:srgbClr val="FFFFFF"/>
                </a:solidFill>
              </a:rPr>
              <a:t>Овчинникова</a:t>
            </a:r>
            <a:r>
              <a:rPr lang="ru-RU" sz="4200" b="1" dirty="0" smtClean="0">
                <a:solidFill>
                  <a:srgbClr val="FFFFFF"/>
                </a:solidFill>
              </a:rPr>
              <a:t> Людмила Алексеевна</a:t>
            </a:r>
          </a:p>
          <a:p>
            <a:pPr algn="r"/>
            <a:endParaRPr lang="ru-RU" sz="3800" b="1" dirty="0" smtClean="0">
              <a:solidFill>
                <a:srgbClr val="FFFFFF"/>
              </a:solidFill>
            </a:endParaRPr>
          </a:p>
          <a:p>
            <a:pPr algn="r"/>
            <a:endParaRPr lang="ru-RU" sz="2900" b="1" dirty="0" smtClean="0">
              <a:solidFill>
                <a:srgbClr val="FFFFFF"/>
              </a:solidFill>
            </a:endParaRPr>
          </a:p>
          <a:p>
            <a:pPr algn="r"/>
            <a:endParaRPr lang="ru-RU" sz="2900" b="1" dirty="0" smtClean="0">
              <a:solidFill>
                <a:srgbClr val="FFFFFF"/>
              </a:solidFill>
            </a:endParaRPr>
          </a:p>
          <a:p>
            <a:pPr algn="r"/>
            <a:r>
              <a:rPr lang="ru-RU" sz="2900" b="1" dirty="0" smtClean="0">
                <a:solidFill>
                  <a:srgbClr val="FFFFFF"/>
                </a:solidFill>
              </a:rPr>
              <a:t> </a:t>
            </a:r>
          </a:p>
          <a:p>
            <a:pPr algn="r"/>
            <a:endParaRPr lang="ru-RU" sz="2100" b="1" dirty="0" smtClean="0">
              <a:solidFill>
                <a:srgbClr val="FFFFFF"/>
              </a:solidFill>
            </a:endParaRPr>
          </a:p>
          <a:p>
            <a:pPr algn="r"/>
            <a:r>
              <a:rPr lang="ru-RU" sz="2100" b="1" dirty="0" smtClean="0">
                <a:solidFill>
                  <a:srgbClr val="FFFFFF"/>
                </a:solidFill>
              </a:rPr>
              <a:t> </a:t>
            </a:r>
          </a:p>
          <a:p>
            <a:pPr algn="r"/>
            <a:endParaRPr lang="ru-RU" sz="2100" b="1" dirty="0" smtClean="0">
              <a:solidFill>
                <a:srgbClr val="FFFFFF"/>
              </a:solidFill>
            </a:endParaRPr>
          </a:p>
          <a:p>
            <a:endParaRPr lang="ru-RU" sz="21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14375" y="785813"/>
            <a:ext cx="7772400" cy="4714875"/>
          </a:xfrm>
        </p:spPr>
        <p:txBody>
          <a:bodyPr/>
          <a:lstStyle/>
          <a:p>
            <a:pPr algn="l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дать ребёнку представление о плавучести предметов ,о том, что плавучесть зависит не от размера предмета, а от его тяжести.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1.Воспитывать любознательность, инициативу, сообразительность.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2.Развивать интерес к экспериментированию.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Методы и приёмы: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игровой (внесение персонажа), практический (опыт),словесный(беседа).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таз с водой, 2 пластмассовых кубика(большой и маленький),2 резиновые уточки(большая и маленькая), 2 деревянные дощечки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большая и маленькая),2 камешка(большой и маленький),мягкая игрушка.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85875"/>
            <a:ext cx="3114675" cy="4500563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Воспитатель обращает внимание ребёнка на пришедшего к нему льва Бонифацио. Лев сообщает, что скоро поедет к своей бабушке и будет там купаться. Поэтому ему нужно отобрать для игры предметы, которые плавают в воде. Чтобы помочь льву мы возьмём 2 пластмассовых кубика,2 резиновые уточки, 2 деревянные дощечки,2 камешка и поочерёдно будем опускать их в  таз с водой. И  в результате проверим: все ли предметы могут плавать?</a:t>
            </a:r>
          </a:p>
        </p:txBody>
      </p:sp>
      <p:pic>
        <p:nvPicPr>
          <p:cNvPr id="15362" name="Picture 2" descr="C:\Users\Людмила\Pictures\P1000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14750" y="1282700"/>
            <a:ext cx="4972050" cy="38338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/>
          <a:lstStyle/>
          <a:p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Опускаем в таз с водой двух резиновых уточек (большую и маленькую).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Вывод: уточки держатся на воде и не тонут.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Людмила\Pictures\P10009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4000"/>
          </a:blip>
          <a:srcRect/>
          <a:stretch>
            <a:fillRect/>
          </a:stretch>
        </p:blipFill>
        <p:spPr>
          <a:xfrm>
            <a:off x="357188" y="2214563"/>
            <a:ext cx="3929062" cy="3171825"/>
          </a:xfrm>
        </p:spPr>
      </p:pic>
      <p:pic>
        <p:nvPicPr>
          <p:cNvPr id="16387" name="Picture 3" descr="C:\Users\Людмила\Pictures\P10009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214563"/>
            <a:ext cx="4286250" cy="31718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3"/>
          <p:cNvSpPr>
            <a:spLocks noGrp="1"/>
          </p:cNvSpPr>
          <p:nvPr>
            <p:ph sz="half" idx="2"/>
          </p:nvPr>
        </p:nvSpPr>
        <p:spPr>
          <a:xfrm>
            <a:off x="4857750" y="1643063"/>
            <a:ext cx="3829050" cy="3643312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Опускаем в таз с водой два  пластмассовых кубика(большой и маленький).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Вывод: кубики держатся на воде и не тонут.</a:t>
            </a:r>
          </a:p>
          <a:p>
            <a:endParaRPr lang="ru-RU" dirty="0" smtClean="0"/>
          </a:p>
        </p:txBody>
      </p:sp>
      <p:pic>
        <p:nvPicPr>
          <p:cNvPr id="17410" name="Picture 2" descr="C:\Users\Людмила\Pictures\P10009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643063"/>
            <a:ext cx="4500562" cy="36623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Опускаем в таз с водой два камешка(большой и маленький).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Вывод: камешки тонут в воде.</a:t>
            </a:r>
          </a:p>
        </p:txBody>
      </p:sp>
      <p:pic>
        <p:nvPicPr>
          <p:cNvPr id="18434" name="Picture 2" descr="C:\Users\Людмила\Pictures\P10009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071688"/>
            <a:ext cx="4210050" cy="3305175"/>
          </a:xfrm>
        </p:spPr>
      </p:pic>
      <p:pic>
        <p:nvPicPr>
          <p:cNvPr id="18435" name="Picture 3" descr="C:\Users\Людмила\Pictures\P1000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71688"/>
            <a:ext cx="4138613" cy="33051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Опускаем в воду две дощечки(большую и маленькую).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Вывод: дощечки держатся на воде.</a:t>
            </a:r>
          </a:p>
        </p:txBody>
      </p:sp>
      <p:pic>
        <p:nvPicPr>
          <p:cNvPr id="19458" name="Picture 2" descr="C:\Users\Людмила\Pictures\P10009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071688"/>
            <a:ext cx="4210050" cy="3305175"/>
          </a:xfrm>
        </p:spPr>
      </p:pic>
      <p:pic>
        <p:nvPicPr>
          <p:cNvPr id="19459" name="Picture 3" descr="C:\Users\Людмила\Pictures\P1000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71688"/>
            <a:ext cx="4210050" cy="33051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214313"/>
            <a:ext cx="7772400" cy="4071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1.Вода давит на предмет, толкая его вверх(пытается удержать) поэтому одни предметы плавают, а другие тонут.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2.Если предмет лёгкий, то вода держит его на поверхности и предмет не тонет.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3.Если предмет тяжёлый, то он давит на воду , и она его удержать не может - предмет тонет.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4.Плавучесть предмета не зависит от его размера.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236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Исследовательская работа для детей дошкольного возраста «Радуга открытий»</vt:lpstr>
      <vt:lpstr>Цель: дать ребёнку представление о плавучести предметов ,о том, что плавучесть зависит не от размера предмета, а от его тяжести.  Задачи: 1.Воспитывать любознательность, инициативу, сообразительность. 2.Развивать интерес к экспериментированию.  Методы и приёмы: игровой (внесение персонажа), практический (опыт),словесный(беседа).  Материалы: таз с водой, 2 пластмассовых кубика(большой и маленький),2 резиновые уточки(большая и маленькая), 2 деревянные дощечки( большая и маленькая),2 камешка(большой и маленький),мягкая игрушка.</vt:lpstr>
      <vt:lpstr>Слайд 3</vt:lpstr>
      <vt:lpstr>   Опускаем в таз с водой двух резиновых уточек (большую и маленькую). Вывод: уточки держатся на воде и не тонут.  </vt:lpstr>
      <vt:lpstr>Слайд 5</vt:lpstr>
      <vt:lpstr>Опускаем в таз с водой два камешка(большой и маленький). Вывод: камешки тонут в воде.</vt:lpstr>
      <vt:lpstr>Опускаем в воду две дощечки(большую и маленькую). Вывод: дощечки держатся на воде.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для детей дошкольного возраста «Радуга открытий»</dc:title>
  <dc:creator>Людмила</dc:creator>
  <cp:lastModifiedBy>Людмила</cp:lastModifiedBy>
  <cp:revision>19</cp:revision>
  <dcterms:created xsi:type="dcterms:W3CDTF">2013-02-03T06:59:54Z</dcterms:created>
  <dcterms:modified xsi:type="dcterms:W3CDTF">2014-08-24T14:43:58Z</dcterms:modified>
</cp:coreProperties>
</file>