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80" r:id="rId4"/>
    <p:sldId id="281" r:id="rId5"/>
    <p:sldId id="282" r:id="rId6"/>
    <p:sldId id="257" r:id="rId7"/>
    <p:sldId id="276" r:id="rId8"/>
    <p:sldId id="277" r:id="rId9"/>
    <p:sldId id="258" r:id="rId10"/>
    <p:sldId id="259" r:id="rId11"/>
    <p:sldId id="260" r:id="rId12"/>
    <p:sldId id="284" r:id="rId13"/>
    <p:sldId id="262" r:id="rId14"/>
    <p:sldId id="261" r:id="rId15"/>
    <p:sldId id="267" r:id="rId16"/>
    <p:sldId id="270" r:id="rId17"/>
    <p:sldId id="271" r:id="rId18"/>
    <p:sldId id="272" r:id="rId19"/>
    <p:sldId id="273" r:id="rId20"/>
    <p:sldId id="263" r:id="rId21"/>
    <p:sldId id="279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8FC300-5BE6-4C35-A35F-37480407C5A9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535CEF-152E-4881-AFCF-9D7807EE17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guim.co.uk/sys-images/Guardian/About/General/2012/4/5/1333622377194/Traditional-Easter-eggs-008.jpg" TargetMode="External"/><Relationship Id="rId3" Type="http://schemas.openxmlformats.org/officeDocument/2006/relationships/hyperlink" Target="http://blog.thetrainline.com/wp-content/uploads/2016/03/Easter-e1427190346683.jpg" TargetMode="External"/><Relationship Id="rId7" Type="http://schemas.openxmlformats.org/officeDocument/2006/relationships/hyperlink" Target="http://s3-ap-southeast-2.amazonaws.com/asset.winning.com.au/bhc/uploads/2013/03/Traditional-Easter-eggs-make-at-home.jpg" TargetMode="External"/><Relationship Id="rId2" Type="http://schemas.openxmlformats.org/officeDocument/2006/relationships/hyperlink" Target="http://russianfoods.com/wp-content/uploads/2013/03/russian-easter-kulich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freshloaf.com/files/u7270/3:4:2009%20Hot%20Cross%20Buns%205.jpg" TargetMode="External"/><Relationship Id="rId11" Type="http://schemas.openxmlformats.org/officeDocument/2006/relationships/hyperlink" Target="http://feelgrafix.com/data_images/out/15/893699-spring-forest-wallpapers.jpg" TargetMode="External"/><Relationship Id="rId5" Type="http://schemas.openxmlformats.org/officeDocument/2006/relationships/hyperlink" Target="http://c.tadst.com/gfx/750w/easter-monday.jpg?1" TargetMode="External"/><Relationship Id="rId10" Type="http://schemas.openxmlformats.org/officeDocument/2006/relationships/hyperlink" Target="https://s-media-cache-ak0.pinimg.com/236x/53/ae/b3/53aeb3144be5aff7ba84ecfb51f4e5d1.jpg" TargetMode="External"/><Relationship Id="rId4" Type="http://schemas.openxmlformats.org/officeDocument/2006/relationships/hyperlink" Target="http://trefzgerbakery.com/media/Easter-eggs-476x290.jpg" TargetMode="External"/><Relationship Id="rId9" Type="http://schemas.openxmlformats.org/officeDocument/2006/relationships/hyperlink" Target="http://cmrrevents.com/wordpress/wp-content/uploads/2015/03/easter-bunny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23thorns.files.wordpress.com/2013/10/morris-dancers-01.jpg" TargetMode="External"/><Relationship Id="rId3" Type="http://schemas.openxmlformats.org/officeDocument/2006/relationships/hyperlink" Target="http://blog.pruhealth.co.uk/wp-content/uploads/Chocolate-eggs-Sister72-on-Flickr.jpg" TargetMode="External"/><Relationship Id="rId7" Type="http://schemas.openxmlformats.org/officeDocument/2006/relationships/hyperlink" Target="http://www.urban75.org/london/images/morris-dancers-southbank-076.jpg" TargetMode="External"/><Relationship Id="rId2" Type="http://schemas.openxmlformats.org/officeDocument/2006/relationships/hyperlink" Target="https://s-media-cache-ak0.pinimg.com/236x/a1/60/30/a16030a1b8e72dc60e20f443252858f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tswolds.info/images/ralph/morris_dancers.jpg" TargetMode="External"/><Relationship Id="rId5" Type="http://schemas.openxmlformats.org/officeDocument/2006/relationships/hyperlink" Target="http://bhrabbitrescue.org/wp-content/uploads/2013/02/chocolate-classic-bunny-with-flower-620x355.jpg" TargetMode="External"/><Relationship Id="rId10" Type="http://schemas.openxmlformats.org/officeDocument/2006/relationships/hyperlink" Target="http://i0.wp.com/www.jacquelyng.me/wp-content/uploads/2015/11/thank-you-clothesline-752x483.jpg?fit=945,9999" TargetMode="External"/><Relationship Id="rId4" Type="http://schemas.openxmlformats.org/officeDocument/2006/relationships/hyperlink" Target="http://1.bp.blogspot.com/-Zjb7NFBa_mQ/T3B1RWPYa0I/AAAAAAAAKVA/UkBlg3Ya_H8/s1600/chocolatehen.jpg" TargetMode="External"/><Relationship Id="rId9" Type="http://schemas.openxmlformats.org/officeDocument/2006/relationships/hyperlink" Target="http://1.bp.blogspot.com/-VA47K5OCkuA/T4IyL4deY6I/AAAAAAAAAkg/K1x_0pwpDOI/s1600/Easter+Parade+Heavy+Hat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175351" cy="1793167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Сценарий внеклассного мероприятия по английскому языку на тему: «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Easter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rabic Typesetting" pitchFamily="66" charset="-78"/>
              </a:rPr>
              <a:t>»</a:t>
            </a:r>
            <a:endParaRPr lang="ru-RU" sz="2400" dirty="0">
              <a:solidFill>
                <a:srgbClr val="FF0000"/>
              </a:solidFill>
              <a:latin typeface="Arial Black" pitchFamily="34" charset="0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7433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50658"/>
            <a:ext cx="8328925" cy="62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1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2444"/>
            <a:ext cx="4608512" cy="66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3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048672"/>
          </a:xfrm>
        </p:spPr>
      </p:pic>
    </p:spTree>
    <p:extLst>
      <p:ext uri="{BB962C8B-B14F-4D97-AF65-F5344CB8AC3E}">
        <p14:creationId xmlns:p14="http://schemas.microsoft.com/office/powerpoint/2010/main" val="343239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Chocolate Easter eggs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8136904" cy="6624736"/>
          </a:xfrm>
        </p:spPr>
      </p:pic>
    </p:spTree>
    <p:extLst>
      <p:ext uri="{BB962C8B-B14F-4D97-AF65-F5344CB8AC3E}">
        <p14:creationId xmlns:p14="http://schemas.microsoft.com/office/powerpoint/2010/main" val="419021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5" y="260648"/>
            <a:ext cx="867747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3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941980" cy="637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17" y="548680"/>
            <a:ext cx="867836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1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5" y="460067"/>
            <a:ext cx="8576227" cy="59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2"/>
            <a:ext cx="9144000" cy="68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3795"/>
            <a:ext cx="8352928" cy="508154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Russian Easter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5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7" y="116632"/>
            <a:ext cx="8919076" cy="6624736"/>
          </a:xfrm>
        </p:spPr>
      </p:pic>
    </p:spTree>
    <p:extLst>
      <p:ext uri="{BB962C8B-B14F-4D97-AF65-F5344CB8AC3E}">
        <p14:creationId xmlns:p14="http://schemas.microsoft.com/office/powerpoint/2010/main" val="347644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06489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материалы: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russianfoods.com/wp-content/uploads/2013/03/russian-easter-kulich.jpg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3"/>
              </a:rPr>
              <a:t>blog.thetrainline.com/wp-content/uploads/2016/03/Easter-e1427190346683.jpg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trefzgerbakery.com/media/Easter-eggs-476x290.jpg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5"/>
              </a:rPr>
              <a:t>c.tadst.com/gfx/750w/easter-monday.jpg?1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hlinkClick r:id="rId6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6"/>
              </a:rPr>
              <a:t>www.thefreshloaf.com/files/u7270/3%3A4%3A2009%20Hot%20Cross%20Buns%205.jpg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hlinkClick r:id="rId7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7"/>
              </a:rPr>
              <a:t>s3-ap-southeast-2.amazonaws.com/asset.winning.com.au/bhc/uploads/2013/03/Traditional-Easter-eggs-make-at-home.jpg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hlinkClick r:id="rId8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8"/>
              </a:rPr>
              <a:t>static.guim.co.uk/sys-images/Guardian/About/General/2012/4/5/1333622377194/Traditional-Easter-eggs-008.jpg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hlinkClick r:id="rId9"/>
              </a:rPr>
              <a:t>http://</a:t>
            </a:r>
            <a:r>
              <a:rPr lang="en-US" dirty="0" smtClean="0">
                <a:solidFill>
                  <a:srgbClr val="002060"/>
                </a:solidFill>
                <a:hlinkClick r:id="rId9"/>
              </a:rPr>
              <a:t>cmrrevents.com/wordpress/wp-content/uploads/2015/03/easter-bunny.jpg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s-media-cache-ak0.pinimg.com/236x/53/ae/b3/53aeb3144be5aff7ba84ecfb51f4e5d1.jpg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feelgrafix.com/data_images/out/15/893699-spring-forest-wallpapers.jpg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2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9288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s-media-cache-ak0.pinimg.com/236x/a1/60/30/a16030a1b8e72dc60e20f443252858fc.jpg</a:t>
            </a:r>
            <a:endParaRPr lang="ru-RU" dirty="0" smtClean="0"/>
          </a:p>
          <a:p>
            <a:r>
              <a:rPr lang="ru-RU" dirty="0" smtClean="0"/>
              <a:t>12.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blog.pruhealth.co.uk/wp-content/uploads/Chocolate-eggs-Sister72-on-Flickr.jpg</a:t>
            </a:r>
            <a:endParaRPr lang="ru-RU" dirty="0" smtClean="0"/>
          </a:p>
          <a:p>
            <a:r>
              <a:rPr lang="ru-RU" dirty="0" smtClean="0"/>
              <a:t>13. </a:t>
            </a:r>
            <a:r>
              <a:rPr lang="en-US" dirty="0">
                <a:hlinkClick r:id="rId4"/>
              </a:rPr>
              <a:t>http://1.bp.blogspot.com/-</a:t>
            </a:r>
            <a:r>
              <a:rPr lang="en-US" dirty="0" smtClean="0">
                <a:hlinkClick r:id="rId4"/>
              </a:rPr>
              <a:t>Zjb7NFBa_mQ/T3B1RWPYa0I/AAAAAAAAKVA/UkBlg3Ya_H8/s1600/chocolatehen.jpg</a:t>
            </a:r>
            <a:endParaRPr lang="ru-RU" dirty="0" smtClean="0"/>
          </a:p>
          <a:p>
            <a:r>
              <a:rPr lang="ru-RU" dirty="0" smtClean="0"/>
              <a:t>14.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bhrabbitrescue.org/wp-content/uploads/2013/02/chocolate-classic-bunny-with-flower-620x355.jpg</a:t>
            </a:r>
            <a:endParaRPr lang="ru-RU" dirty="0" smtClean="0"/>
          </a:p>
          <a:p>
            <a:r>
              <a:rPr lang="ru-RU" dirty="0" smtClean="0"/>
              <a:t>15.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www.cotswolds.info/images/ralph/morris_dancers.jpg</a:t>
            </a:r>
            <a:endParaRPr lang="ru-RU" dirty="0" smtClean="0"/>
          </a:p>
          <a:p>
            <a:r>
              <a:rPr lang="ru-RU" dirty="0" smtClean="0"/>
              <a:t>16.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www.urban75.org/london/images/morris-dancers-southbank-076.jpg</a:t>
            </a:r>
            <a:endParaRPr lang="ru-RU" dirty="0" smtClean="0"/>
          </a:p>
          <a:p>
            <a:r>
              <a:rPr lang="ru-RU" dirty="0" smtClean="0"/>
              <a:t>17.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23thorns.files.wordpress.com/2013/10/morris-dancers-01.jpg</a:t>
            </a:r>
            <a:endParaRPr lang="ru-RU" dirty="0" smtClean="0"/>
          </a:p>
          <a:p>
            <a:r>
              <a:rPr lang="ru-RU" dirty="0" smtClean="0"/>
              <a:t>18. </a:t>
            </a:r>
            <a:r>
              <a:rPr lang="en-US" dirty="0">
                <a:hlinkClick r:id="rId9"/>
              </a:rPr>
              <a:t>http://1.bp.blogspot.com/-</a:t>
            </a:r>
            <a:r>
              <a:rPr lang="en-US" dirty="0" smtClean="0">
                <a:hlinkClick r:id="rId9"/>
              </a:rPr>
              <a:t>VA47K5OCkuA/T4IyL4deY6I/AAAAAAAAAkg/K1x_0pwpDOI/s1600/Easter+Parade+Heavy+Hat.jpg</a:t>
            </a:r>
            <a:endParaRPr lang="ru-RU" dirty="0" smtClean="0"/>
          </a:p>
          <a:p>
            <a:r>
              <a:rPr lang="ru-RU" dirty="0" smtClean="0"/>
              <a:t>19.</a:t>
            </a:r>
            <a:r>
              <a:rPr lang="en-US" dirty="0"/>
              <a:t>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i0.wp.com/www.jacquelyng.me/wp-content/uploads/2015/11/thank-you-clothesline-752x483.jpg?fit=945%2C9999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20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2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0" y="188640"/>
            <a:ext cx="874624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4" y="188640"/>
            <a:ext cx="856721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5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Cross buns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8424936" cy="5616625"/>
          </a:xfrm>
        </p:spPr>
      </p:pic>
    </p:spTree>
    <p:extLst>
      <p:ext uri="{BB962C8B-B14F-4D97-AF65-F5344CB8AC3E}">
        <p14:creationId xmlns:p14="http://schemas.microsoft.com/office/powerpoint/2010/main" val="42213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9" y="476672"/>
            <a:ext cx="8538090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6632"/>
            <a:ext cx="8760973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0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Easter Bunny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67" y="1556792"/>
            <a:ext cx="4201549" cy="4830990"/>
          </a:xfrm>
        </p:spPr>
      </p:pic>
    </p:spTree>
    <p:extLst>
      <p:ext uri="{BB962C8B-B14F-4D97-AF65-F5344CB8AC3E}">
        <p14:creationId xmlns:p14="http://schemas.microsoft.com/office/powerpoint/2010/main" val="16614134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92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 Сценарий внеклассного мероприятия по английскому языку на тему: «Easter»</vt:lpstr>
      <vt:lpstr>Russian Easter</vt:lpstr>
      <vt:lpstr>Презентация PowerPoint</vt:lpstr>
      <vt:lpstr>Презентация PowerPoint</vt:lpstr>
      <vt:lpstr>Презентация PowerPoint</vt:lpstr>
      <vt:lpstr>Cross buns</vt:lpstr>
      <vt:lpstr>Презентация PowerPoint</vt:lpstr>
      <vt:lpstr>Презентация PowerPoint</vt:lpstr>
      <vt:lpstr>Easter Bunny</vt:lpstr>
      <vt:lpstr>Презентация PowerPoint</vt:lpstr>
      <vt:lpstr>Презентация PowerPoint</vt:lpstr>
      <vt:lpstr>Презентация PowerPoint</vt:lpstr>
      <vt:lpstr>Презентация PowerPoint</vt:lpstr>
      <vt:lpstr>Chocolate Easter eggs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Маргарита</dc:creator>
  <cp:lastModifiedBy>teacher</cp:lastModifiedBy>
  <cp:revision>15</cp:revision>
  <dcterms:created xsi:type="dcterms:W3CDTF">2015-11-29T18:23:56Z</dcterms:created>
  <dcterms:modified xsi:type="dcterms:W3CDTF">2016-03-22T10:13:33Z</dcterms:modified>
</cp:coreProperties>
</file>