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sldIdLst>
    <p:sldId id="275" r:id="rId2"/>
    <p:sldId id="260" r:id="rId3"/>
    <p:sldId id="261" r:id="rId4"/>
    <p:sldId id="272" r:id="rId5"/>
    <p:sldId id="273" r:id="rId6"/>
    <p:sldId id="264" r:id="rId7"/>
    <p:sldId id="267" r:id="rId8"/>
    <p:sldId id="268" r:id="rId9"/>
    <p:sldId id="269" r:id="rId10"/>
    <p:sldId id="270" r:id="rId11"/>
    <p:sldId id="276" r:id="rId12"/>
    <p:sldId id="262" r:id="rId13"/>
    <p:sldId id="263" r:id="rId14"/>
    <p:sldId id="277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4A7FB4"/>
    <a:srgbClr val="4374BB"/>
    <a:srgbClr val="3378CB"/>
    <a:srgbClr val="3366CC"/>
    <a:srgbClr val="91E5E3"/>
    <a:srgbClr val="9D8D65"/>
    <a:srgbClr val="CC0000"/>
    <a:srgbClr val="ADA0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" name="Picture 3" descr="17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2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tmap_128.bmp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liam_ball_1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214290"/>
            <a:ext cx="5857916" cy="1736646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«Яблочный спас»</a:t>
            </a:r>
            <a:endParaRPr lang="ru-RU" sz="4800" b="1" dirty="0">
              <a:ln>
                <a:prstDash val="solid"/>
              </a:ln>
              <a:solidFill>
                <a:srgbClr val="99003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20717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Синап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78" y="5786454"/>
            <a:ext cx="20717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Ранет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143512"/>
            <a:ext cx="821537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«Собери пословицу»</a:t>
            </a:r>
            <a:endParaRPr lang="ru-RU" sz="44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285728"/>
            <a:ext cx="714380" cy="857256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00100" y="285728"/>
            <a:ext cx="642942" cy="857256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14480" y="285728"/>
            <a:ext cx="1143008" cy="857256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 -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28926" y="285728"/>
            <a:ext cx="1714512" cy="857256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яблочко,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14876" y="285728"/>
            <a:ext cx="1571636" cy="857256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шишка.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357950" y="285728"/>
            <a:ext cx="428628" cy="857256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858016" y="285728"/>
            <a:ext cx="2071702" cy="857256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яблоньки -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школьные работы\ВСЁ ДЛЯ БИОЛОГИИ\6 класс БОТАНИКА\рисунки\ФРУКТЫ\ЯБЛОКО\8adfbc0c3c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6381" y="4361946"/>
            <a:ext cx="2477619" cy="24960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5723E-6 L -0.01128 0.4478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0405E-6 L -0.6625 0.4494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0405E-6 L -0.0085 0.4494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0405E-6 L -0.20295 0.4494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0405E-6 L 0.42639 0.44948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0405E-6 L 0.41545 0.4494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0405E-6 L 0.21337 0.4494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28" cy="83099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48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214950"/>
            <a:ext cx="835824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«Блюда из яблок»</a:t>
            </a:r>
            <a:endParaRPr lang="ru-RU" sz="44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143512"/>
            <a:ext cx="586396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«Собери урожай»</a:t>
            </a:r>
            <a:endParaRPr lang="ru-RU" sz="44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143512"/>
            <a:ext cx="835824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«Яблочный комплимент»</a:t>
            </a:r>
            <a:endParaRPr lang="ru-RU" sz="44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143512"/>
            <a:ext cx="721520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«Наливное яблочко»</a:t>
            </a:r>
            <a:endParaRPr lang="ru-RU" sz="44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143512"/>
            <a:ext cx="614971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«Самый быстрый»</a:t>
            </a:r>
            <a:endParaRPr lang="ru-RU" sz="44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im-10_appl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Anim-10_apple</Template>
  <TotalTime>125</TotalTime>
  <Words>57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Anim-10_apple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Анимированный шаблон для презентаций</dc:subject>
  <dc:creator>777</dc:creator>
  <cp:keywords/>
  <dc:description>http://freeppt.ru/ - Презентации по культуре и искусству, шаблоны PowerPoint.</dc:description>
  <cp:lastModifiedBy>777</cp:lastModifiedBy>
  <cp:revision>15</cp:revision>
  <dcterms:created xsi:type="dcterms:W3CDTF">2003-01-01T08:04:48Z</dcterms:created>
  <dcterms:modified xsi:type="dcterms:W3CDTF">2003-01-01T03:26:30Z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