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8" r:id="rId21"/>
    <p:sldId id="289" r:id="rId22"/>
    <p:sldId id="291" r:id="rId23"/>
    <p:sldId id="292" r:id="rId24"/>
    <p:sldId id="260" r:id="rId25"/>
    <p:sldId id="263" r:id="rId26"/>
    <p:sldId id="265" r:id="rId27"/>
    <p:sldId id="293" r:id="rId28"/>
    <p:sldId id="294" r:id="rId29"/>
    <p:sldId id="267" r:id="rId30"/>
    <p:sldId id="258" r:id="rId31"/>
    <p:sldId id="29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33CC33"/>
    <a:srgbClr val="FFFF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45F3-8F59-43BE-A8CB-3CD6D10D5B7B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8EE1-76E9-4F05-91A9-5E196854F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D7A0-3014-4F1E-B321-114EA6341DF4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2E3F-D56A-42E7-BF6E-E5D55C39D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6E59-DDC5-4F49-BF2F-12E0F3F3934A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1E94-9662-494E-BD84-CD421D11D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656A-DBDB-41AF-B91A-68E178E79B3C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E4D7-822B-43DE-9C21-A0864502B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6267-29AB-4202-92F0-D815C0047296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A9DD-023B-4248-85AA-B99E47B69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C3F6-F109-40E4-A6D5-22FAE916F4EF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50BB-184D-4199-811A-DBBC91818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EA4E-EDC5-4809-95C5-A69B437C79C7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54361-B1B5-4745-BBFA-25C748E34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4906-4CAC-486D-8184-0AADB74E9D06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BA06A-369C-4117-9CA3-AA56F84FC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0C30-A90E-4A7F-9EDF-258CF1D1B6E4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C522-FF07-4F32-BF0A-84D3FD33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22D8-CDAB-4B5C-A984-717B7375E3D4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B434-0DCE-4674-815C-48EFC7F84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8A72-D648-4DC9-817D-2082BC7D1566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1929-778A-4ECF-99B1-7F777EA60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2E4B6-960A-4A2E-88E7-5C084F92EADB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7FDD80-7C2C-4FCB-85D2-D428DFEFF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4;&#1048;%20&#1044;&#1054;&#1050;&#1059;&#1052;&#1045;&#1053;&#1058;&#1067;\&#1074;&#1085;&#1077;&#1082;&#1083;&#1072;&#1089;&#1089;&#1085;&#1086;&#1077;%20&#1084;&#1077;&#1088;&#1086;&#1087;&#1088;&#1080;&#1103;&#1090;&#1080;&#1077;%20&#1047;&#1044;&#1056;&#1040;&#1042;&#1057;&#1058;&#1042;&#1059;&#1049;,%20&#1052;&#1048;&#1051;&#1040;&#1071;%20&#1050;&#1040;&#1056;&#1058;&#1054;&#1064;&#1050;&#1040;\&#1072;&#1085;&#1090;&#1086;&#1096;&#1082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5720" y="214290"/>
            <a:ext cx="6715172" cy="2145268"/>
          </a:xfrm>
          <a:prstGeom prst="round2Diag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Здравствуй,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милая картошка!</a:t>
            </a:r>
            <a:endParaRPr lang="ru-RU" sz="6000" b="1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ант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308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2143108" y="1714488"/>
            <a:ext cx="5286412" cy="20717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</a:rPr>
              <a:t>Что копали из земли,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Жарили, варили?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Что в золе мы испекли,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Ели да хвалили? 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642910" y="285728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Картошка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714480" y="1571612"/>
            <a:ext cx="5429288" cy="25717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Помидору – брат, </a:t>
            </a:r>
            <a:endParaRPr lang="ru-RU" sz="2800" b="1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кумачу - не рад: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Он в лиловой рос одежке, </a:t>
            </a:r>
            <a:endParaRPr lang="ru-RU" sz="2800" b="1" dirty="0" smtClean="0">
              <a:latin typeface="Constantia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е </a:t>
            </a: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краснеет даже в лежке.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5786446" y="5857892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Баклажан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571604" y="1857364"/>
            <a:ext cx="5929354" cy="25717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</a:rPr>
              <a:t>Что за скрип, что за хруст? 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</a:rPr>
              <a:t>Это что еще за куст?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</a:rPr>
              <a:t>Как же быть без хруста, 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</a:rPr>
              <a:t>Если я …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6143636" y="285728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Капуста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214414" y="1857364"/>
            <a:ext cx="6286544" cy="24288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179388" indent="0">
              <a:buNone/>
            </a:pPr>
            <a:r>
              <a:rPr lang="ru-RU" sz="2800" b="1" dirty="0" smtClean="0">
                <a:latin typeface="Constantia" pitchFamily="18" charset="0"/>
              </a:rPr>
              <a:t>Как на грядке под листок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Закатился чурбачок -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Зеленец удаленький,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Вкусный овощ маленький.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928662" y="5572140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Огурец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500166" y="1857364"/>
            <a:ext cx="7143800" cy="25003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</a:rPr>
              <a:t>Золотая голова велика, тяжела. 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</a:rPr>
              <a:t>Золотая голова отдохнуть прилегла.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</a:rPr>
              <a:t>Голова велика, только шея тонка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6072198" y="5857892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Тыква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571604" y="1857364"/>
            <a:ext cx="5929354" cy="21431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358775" indent="0">
              <a:buNone/>
            </a:pPr>
            <a:r>
              <a:rPr lang="ru-RU" sz="2800" b="1" dirty="0" smtClean="0">
                <a:latin typeface="Constantia" pitchFamily="18" charset="0"/>
              </a:rPr>
              <a:t>Что это за рысачок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Завалился на бочок?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Сам упитанный, салатный.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Верно, детки…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285720" y="5715016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Кабачок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571604" y="1857364"/>
            <a:ext cx="5929354" cy="24288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lvl="0">
              <a:buNone/>
            </a:pPr>
            <a:r>
              <a:rPr lang="ru-RU" sz="2800" b="1" dirty="0" smtClean="0">
                <a:latin typeface="Constantia" pitchFamily="18" charset="0"/>
              </a:rPr>
              <a:t>Хоть я и сахарной зовусь, </a:t>
            </a:r>
          </a:p>
          <a:p>
            <a:pPr>
              <a:buNone/>
            </a:pPr>
            <a:r>
              <a:rPr lang="ru-RU" sz="2800" b="1" dirty="0" smtClean="0">
                <a:latin typeface="Constantia" pitchFamily="18" charset="0"/>
              </a:rPr>
              <a:t>Но от дождей я не размокла.</a:t>
            </a:r>
          </a:p>
          <a:p>
            <a:pPr>
              <a:buNone/>
            </a:pPr>
            <a:r>
              <a:rPr lang="ru-RU" sz="2800" b="1" dirty="0" smtClean="0">
                <a:latin typeface="Constantia" pitchFamily="18" charset="0"/>
              </a:rPr>
              <a:t>Крупна, кругла, сладка на вкус.</a:t>
            </a:r>
          </a:p>
          <a:p>
            <a:pPr>
              <a:buNone/>
            </a:pPr>
            <a:r>
              <a:rPr lang="ru-RU" sz="2800" b="1" dirty="0" smtClean="0">
                <a:latin typeface="Constantia" pitchFamily="18" charset="0"/>
              </a:rPr>
              <a:t>Узнали вы? Я…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285720" y="5715016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Свекла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857232"/>
            <a:ext cx="34290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36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Ням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– </a:t>
            </a:r>
            <a:r>
              <a:rPr lang="ru-RU" sz="36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ням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142984"/>
            <a:ext cx="535785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«Самый быстрый»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1142984"/>
            <a:ext cx="507209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«Собери блюдо»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3" y="1285861"/>
          <a:ext cx="7715304" cy="5357849"/>
        </p:xfrm>
        <a:graphic>
          <a:graphicData uri="http://schemas.openxmlformats.org/drawingml/2006/table">
            <a:tbl>
              <a:tblPr/>
              <a:tblGrid>
                <a:gridCol w="2574036"/>
                <a:gridCol w="2567232"/>
                <a:gridCol w="2574036"/>
              </a:tblGrid>
              <a:tr h="104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СВЕКЛА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МАЙОНЕЗ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СОЛЬ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04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КАРТОФЕЛЬ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КАБАЧОК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САХАР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193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СОЛЕНЫЙ ОГУРЕЦ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АПЕЛЬСИН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ЗЕЛЕНЫЙ ГОРОШЕК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04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МОРКОВЬ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АНАНАС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САЛО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041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ПОМИДОР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РЫБА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ЯБЛОЧНЫЙ УКСУС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3512" marR="63512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35895" y="285728"/>
            <a:ext cx="3664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Винегрет</a:t>
            </a:r>
            <a:endParaRPr lang="ru-RU" sz="5400" b="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9" y="285728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9900"/>
                  </a:solidFill>
                </a:ln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Суп картофельный</a:t>
            </a:r>
            <a:endParaRPr lang="ru-RU" sz="5400" b="1" dirty="0">
              <a:ln w="11430">
                <a:solidFill>
                  <a:srgbClr val="FF9900"/>
                </a:solidFill>
              </a:ln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1357298"/>
          <a:ext cx="7572427" cy="5212108"/>
        </p:xfrm>
        <a:graphic>
          <a:graphicData uri="http://schemas.openxmlformats.org/drawingml/2006/table">
            <a:tbl>
              <a:tblPr/>
              <a:tblGrid>
                <a:gridCol w="2525385"/>
                <a:gridCol w="2521657"/>
                <a:gridCol w="2525385"/>
              </a:tblGrid>
              <a:tr h="102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Georgia"/>
                          <a:ea typeface="Times New Roman"/>
                        </a:rPr>
                        <a:t>СВЕКЛА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МАЙОНЕЗ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СОЛЬ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КАРТОФЕЛЬ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ВОДА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ПЕРЕЦ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СОЛЕНЫЙ ОГУРЕЦ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АПЕЛЬСИН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ЛУК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МОРКОВЬ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МАКАРОНЫ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САЛО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A2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>
                        <a:latin typeface="Georgia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ПОМИДОР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Georgia"/>
                          <a:ea typeface="Times New Roman"/>
                        </a:rPr>
                        <a:t>РЫБА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Georgia"/>
                          <a:ea typeface="Times New Roman"/>
                        </a:rPr>
                        <a:t>МЯСО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826" marR="64826" marT="0" marB="0" anchor="ctr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4253" y="1214422"/>
            <a:ext cx="613982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«Блюда из картофеля»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00298" y="1214422"/>
            <a:ext cx="392909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Конкурс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«Загадки»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2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CC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5400" b="1" dirty="0">
              <a:ln w="11430"/>
              <a:solidFill>
                <a:srgbClr val="CC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357290" y="1857364"/>
            <a:ext cx="7429552" cy="22860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</a:rPr>
              <a:t>Он бывает сладким, горьким,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Красным, жёлтым, </a:t>
            </a:r>
            <a:r>
              <a:rPr lang="ru-RU" sz="2800" b="1" dirty="0" smtClean="0">
                <a:latin typeface="Constantia" pitchFamily="18" charset="0"/>
              </a:rPr>
              <a:t>толстым</a:t>
            </a:r>
            <a:r>
              <a:rPr lang="ru-RU" sz="2800" b="1" dirty="0" smtClean="0">
                <a:latin typeface="Constantia" pitchFamily="18" charset="0"/>
              </a:rPr>
              <a:t>, тонким,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Длинным, круглым, мелким, крупным; </a:t>
            </a:r>
            <a:br>
              <a:rPr lang="ru-RU" sz="2800" b="1" dirty="0" smtClean="0">
                <a:latin typeface="Constantia" pitchFamily="18" charset="0"/>
              </a:rPr>
            </a:br>
            <a:r>
              <a:rPr lang="ru-RU" sz="2800" b="1" dirty="0" smtClean="0">
                <a:latin typeface="Constantia" pitchFamily="18" charset="0"/>
              </a:rPr>
              <a:t>Лучший друг хозяйкам всем.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28604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285720" y="500042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Перец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357290" y="1500174"/>
            <a:ext cx="7358114" cy="21431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Как на нашей грядке выросли загадки –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Сочные да крупные, вот такие круглые,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Летом зеленеют, к осени краснеют.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14290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857224" y="285728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Помидоры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643042" y="1643050"/>
            <a:ext cx="5786478" cy="25717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Красный нос в землю врос, </a:t>
            </a:r>
            <a:endParaRPr lang="ru-RU" sz="2800" b="1" dirty="0" smtClean="0">
              <a:latin typeface="Constantia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зеленый хвост снаружи.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Нам зеленый хвост не нужен,</a:t>
            </a:r>
          </a:p>
          <a:p>
            <a:pPr marL="0" indent="0">
              <a:buNone/>
            </a:pP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Нужен только красный нос.</a:t>
            </a:r>
            <a:endParaRPr lang="ru-RU" sz="3000" b="1" dirty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14290"/>
            <a:ext cx="335861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загадки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 bwMode="auto">
          <a:xfrm>
            <a:off x="5929322" y="285728"/>
            <a:ext cx="2828925" cy="75723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Морковь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звезд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звездочки</Template>
  <TotalTime>406</TotalTime>
  <Words>246</Words>
  <Application>Microsoft Office PowerPoint</Application>
  <PresentationFormat>Экран (4:3)</PresentationFormat>
  <Paragraphs>100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звездочки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19</cp:revision>
  <dcterms:created xsi:type="dcterms:W3CDTF">2003-01-01T03:07:46Z</dcterms:created>
  <dcterms:modified xsi:type="dcterms:W3CDTF">2003-01-01T08:51:52Z</dcterms:modified>
</cp:coreProperties>
</file>