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5" r:id="rId5"/>
    <p:sldId id="267" r:id="rId6"/>
    <p:sldId id="271" r:id="rId7"/>
    <p:sldId id="272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7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Храм Христа Спасителя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3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30243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</a:rPr>
              <a:t>Колокольня «Ивана Великого»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10039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52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498080" cy="5688632"/>
          </a:xfrm>
        </p:spPr>
        <p:txBody>
          <a:bodyPr>
            <a:no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Колоко́льня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(также известная как Колокольня Ивана Великого) — церковь-колокольня, расположенная на Соборной площади Московского Кремля. В основании колокольни располагается церковь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Иоанна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Лествичника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Колокольня является примером влияния итальянской традиции строительства отдельно стоящих колокольных башен (так наз.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кампанил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228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Церковь </a:t>
            </a:r>
            <a:r>
              <a:rPr lang="ru-RU" b="1" dirty="0" err="1">
                <a:effectLst/>
              </a:rPr>
              <a:t>Ризоположения</a:t>
            </a:r>
            <a:r>
              <a:rPr lang="ru-RU" b="1" dirty="0">
                <a:effectLst/>
              </a:rPr>
              <a:t> (Московский Кремль)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православный храм на Соборной площади Московского Кремля.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817240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4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Успенский собор (Москва)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7632848" cy="50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Успе́нский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собор Московского Кремля — православный храм, расположенный на Соборной площади Московского Кремля. Сооружён в 1475—1479 годах под руководством итальянского зодчего Аристотеля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Фиораванти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Главный храм Московского государства. Старейшее полностью сохранившееся здание Москвы.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7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2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Собор Покрова Пресвятой Богородицы, что на Рву (Храм Василия Блаженного)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75608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7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Собор Покрова Пресвятой Богородицы, что на Рву, также называемый Собор Василия Блаженного — православный храм, расположенный на Красной площади Китай-города в Москве. Широко известный памятник русской архитектуры. До XVII века обычно назывался Троицким, так как первоначальный деревянный храм был посвящён Святой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0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54176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Кафедра́льный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Собо́рный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храм Христа́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Спаси́теля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(собор Рождества́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Христо́ва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) в Москве — кафедральный собор Русской православной церкви недалеко от Кремля на левом берегу реки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Москвы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крупнейший в Русской Церкви. Рассчитан на 10 000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415388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Собор</a:t>
            </a:r>
            <a:r>
              <a:rPr lang="ru-RU" b="1" dirty="0" smtClean="0">
                <a:effectLst/>
              </a:rPr>
              <a:t>ы </a:t>
            </a:r>
            <a:r>
              <a:rPr lang="ru-RU" b="1" dirty="0">
                <a:effectLst/>
              </a:rPr>
              <a:t>Московского Кремля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Архангельский собор (Москва)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Благовещенский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собор (Московский Кремль)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Патриарший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дворец и церковь Двенадцати апостолов</a:t>
            </a:r>
          </a:p>
          <a:p>
            <a:pPr lvl="0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Колокольня Ивана Великого</a:t>
            </a:r>
          </a:p>
          <a:p>
            <a:pPr lvl="0">
              <a:buClr>
                <a:srgbClr val="3891A7"/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Ризоположения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(Московский Кремль)</a:t>
            </a:r>
          </a:p>
          <a:p>
            <a:pPr lvl="0">
              <a:buClr>
                <a:srgbClr val="3891A7"/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Рождества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Богородицы на Сенях</a:t>
            </a:r>
          </a:p>
          <a:p>
            <a:pPr lvl="0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Успенский собор (Москва)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Покровский собор (Собор Василия Блаженного)находится на Красной площади</a:t>
            </a:r>
          </a:p>
          <a:p>
            <a:pPr marL="82296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5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Архангельский собор (Москва)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628800"/>
            <a:ext cx="57606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27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Благовещенский собор (Московский Кремль)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33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Собор был построен в 1489 году псковскими мастерами на белокаменном подклете конца XIV — начала XV веков (оставшегося от старого собора) и изначально был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трёхкупольным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Собор серьёзно пострадал при пожаре 1547 года и восстановлен в 1564 году, с надстройкой двух глав с западной стороны. В 1572 году к собору было пристроено крыльцо, впоследствии получившее название Грозненского.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7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Патриарший дворец и церковь Двенадцати апостолов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75608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2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Патриарший дворец и церковь Двенадцати апостолов — постройки на территории Московского Кремля, расположены к северу от Успенского собора и колокольни Ивана Великого. Построены в 1635—1656 годы русским мастерами Антипом Константиновым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Баженом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Огурцовым по заказу патриарха Никона. </a:t>
            </a:r>
          </a:p>
        </p:txBody>
      </p:sp>
    </p:spTree>
    <p:extLst>
      <p:ext uri="{BB962C8B-B14F-4D97-AF65-F5344CB8AC3E}">
        <p14:creationId xmlns:p14="http://schemas.microsoft.com/office/powerpoint/2010/main" val="140529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370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Храм Христа Спасителя</vt:lpstr>
      <vt:lpstr>Презентация PowerPoint</vt:lpstr>
      <vt:lpstr>Презентация PowerPoint</vt:lpstr>
      <vt:lpstr>Соборы Московского Кремля</vt:lpstr>
      <vt:lpstr>Архангельский собор (Москва)</vt:lpstr>
      <vt:lpstr>Благовещенский собор (Московский Кремль)</vt:lpstr>
      <vt:lpstr>Презентация PowerPoint</vt:lpstr>
      <vt:lpstr>Патриарший дворец и церковь Двенадцати апостолов</vt:lpstr>
      <vt:lpstr>Презентация PowerPoint</vt:lpstr>
      <vt:lpstr>Колокольня «Ивана Великого»  </vt:lpstr>
      <vt:lpstr>Презентация PowerPoint</vt:lpstr>
      <vt:lpstr>Церковь Ризоположения (Московский Кремль)</vt:lpstr>
      <vt:lpstr>Успенский собор (Москва)</vt:lpstr>
      <vt:lpstr>Презентация PowerPoint</vt:lpstr>
      <vt:lpstr>Собор Покрова Пресвятой Богородицы, что на Рву (Храм Василия Блаженного)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Христа Спасителя</dc:title>
  <dc:creator>юлия</dc:creator>
  <cp:lastModifiedBy>юлия</cp:lastModifiedBy>
  <cp:revision>9</cp:revision>
  <dcterms:created xsi:type="dcterms:W3CDTF">2013-03-25T16:51:13Z</dcterms:created>
  <dcterms:modified xsi:type="dcterms:W3CDTF">2013-03-26T11:00:35Z</dcterms:modified>
</cp:coreProperties>
</file>