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2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0E7F3-C1EC-4EA8-8900-9D98D67DB96B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79F7B-3AC1-4760-80A2-6836DB2C8A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buFont typeface="Times New Roman" pitchFamily="18" charset="0"/>
              <a:buNone/>
            </a:pPr>
            <a:fld id="{0F5425AE-DBEC-47E3-B56A-1F4D31D8042C}" type="slidenum">
              <a:rPr lang="ru-RU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1</a:t>
            </a:fld>
            <a:endParaRPr lang="ru-RU" smtClean="0">
              <a:latin typeface="Times New Roman" pitchFamily="18" charset="0"/>
            </a:endParaRPr>
          </a:p>
        </p:txBody>
      </p:sp>
      <p:sp>
        <p:nvSpPr>
          <p:cNvPr id="880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8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buFont typeface="Times New Roman" pitchFamily="18" charset="0"/>
              <a:buNone/>
            </a:pPr>
            <a:fld id="{9BC2E0CE-C72D-4F80-899A-9E20395BEB42}" type="slidenum">
              <a:rPr lang="ru-RU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2</a:t>
            </a:fld>
            <a:endParaRPr lang="ru-RU" smtClean="0">
              <a:latin typeface="Times New Roman" pitchFamily="18" charset="0"/>
            </a:endParaRPr>
          </a:p>
        </p:txBody>
      </p:sp>
      <p:sp>
        <p:nvSpPr>
          <p:cNvPr id="890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2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buFont typeface="Times New Roman" pitchFamily="18" charset="0"/>
              <a:buNone/>
            </a:pPr>
            <a:fld id="{D1D85D8D-1C77-4C4B-85EF-619A949D68AD}" type="slidenum">
              <a:rPr lang="ru-RU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3</a:t>
            </a:fld>
            <a:endParaRPr lang="ru-RU" smtClean="0">
              <a:latin typeface="Times New Roman" pitchFamily="18" charset="0"/>
            </a:endParaRPr>
          </a:p>
        </p:txBody>
      </p:sp>
      <p:sp>
        <p:nvSpPr>
          <p:cNvPr id="911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40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buFont typeface="Times New Roman" pitchFamily="18" charset="0"/>
              <a:buNone/>
            </a:pPr>
            <a:fld id="{1FEE2D42-EACC-449F-BD37-C47DE3DCFA3F}" type="slidenum">
              <a:rPr lang="ru-RU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4</a:t>
            </a:fld>
            <a:endParaRPr lang="ru-RU" smtClean="0">
              <a:latin typeface="Times New Roman" pitchFamily="18" charset="0"/>
            </a:endParaRPr>
          </a:p>
        </p:txBody>
      </p:sp>
      <p:sp>
        <p:nvSpPr>
          <p:cNvPr id="921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4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/>
          <p:cNvSpPr txBox="1">
            <a:spLocks noChangeArrowheads="1"/>
          </p:cNvSpPr>
          <p:nvPr/>
        </p:nvSpPr>
        <p:spPr bwMode="auto">
          <a:xfrm>
            <a:off x="1116013" y="5373688"/>
            <a:ext cx="7777162" cy="1150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4000" b="1">
                <a:solidFill>
                  <a:srgbClr val="FF0000"/>
                </a:solidFill>
                <a:latin typeface="Constantia" pitchFamily="18" charset="0"/>
              </a:rPr>
              <a:t>Карл Павлович Брюллов</a:t>
            </a:r>
          </a:p>
        </p:txBody>
      </p:sp>
      <p:sp>
        <p:nvSpPr>
          <p:cNvPr id="48131" name="Text Box 2"/>
          <p:cNvSpPr txBox="1">
            <a:spLocks noChangeArrowheads="1"/>
          </p:cNvSpPr>
          <p:nvPr/>
        </p:nvSpPr>
        <p:spPr bwMode="auto">
          <a:xfrm>
            <a:off x="5219700" y="4437063"/>
            <a:ext cx="3009900" cy="1368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spcBef>
                <a:spcPts val="48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2400">
                <a:solidFill>
                  <a:srgbClr val="000000"/>
                </a:solidFill>
                <a:latin typeface="Franklin Gothic Book" pitchFamily="34" charset="0"/>
              </a:rPr>
              <a:t>                                               </a:t>
            </a:r>
          </a:p>
          <a:p>
            <a:pPr>
              <a:spcBef>
                <a:spcPts val="48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ru-RU" sz="2400">
              <a:solidFill>
                <a:srgbClr val="000000"/>
              </a:solidFill>
              <a:latin typeface="Franklin Gothic Book" pitchFamily="34" charset="0"/>
            </a:endParaRPr>
          </a:p>
          <a:p>
            <a:pPr>
              <a:spcBef>
                <a:spcPts val="48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ru-RU" sz="2400">
              <a:solidFill>
                <a:srgbClr val="000000"/>
              </a:solidFill>
              <a:latin typeface="Franklin Gothic Book" pitchFamily="34" charset="0"/>
            </a:endParaRPr>
          </a:p>
          <a:p>
            <a:pPr>
              <a:spcBef>
                <a:spcPts val="48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ru-RU" sz="2400">
              <a:solidFill>
                <a:srgbClr val="000000"/>
              </a:solidFill>
              <a:latin typeface="Franklin Gothic Book" pitchFamily="34" charset="0"/>
            </a:endParaRPr>
          </a:p>
          <a:p>
            <a:pPr>
              <a:spcBef>
                <a:spcPts val="48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ru-RU" sz="2400">
              <a:solidFill>
                <a:srgbClr val="000000"/>
              </a:solidFill>
              <a:latin typeface="Franklin Gothic Book" pitchFamily="34" charset="0"/>
            </a:endParaRPr>
          </a:p>
          <a:p>
            <a:pPr>
              <a:spcBef>
                <a:spcPts val="48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4000" b="1">
                <a:solidFill>
                  <a:srgbClr val="FDA023"/>
                </a:solidFill>
                <a:latin typeface="Franklin Gothic Book" pitchFamily="34" charset="0"/>
              </a:rPr>
              <a:t>     </a:t>
            </a:r>
            <a:endParaRPr lang="ru-RU" sz="6700" b="1">
              <a:solidFill>
                <a:srgbClr val="40749B"/>
              </a:solidFill>
              <a:latin typeface="Franklin Gothic Book" pitchFamily="34" charset="0"/>
            </a:endParaRPr>
          </a:p>
        </p:txBody>
      </p:sp>
      <p:pic>
        <p:nvPicPr>
          <p:cNvPr id="47108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83768" y="260648"/>
            <a:ext cx="4536504" cy="53178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slow" advClick="0" advTm="2000">
    <p:pull dir="r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27784" y="188639"/>
            <a:ext cx="4248472" cy="6128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9155" name="Rectangle 2"/>
          <p:cNvSpPr>
            <a:spLocks noChangeArrowheads="1"/>
          </p:cNvSpPr>
          <p:nvPr/>
        </p:nvSpPr>
        <p:spPr bwMode="auto">
          <a:xfrm>
            <a:off x="3708400" y="5949950"/>
            <a:ext cx="4032250" cy="582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>
              <a:tabLst>
                <a:tab pos="723900" algn="l"/>
                <a:tab pos="1447800" algn="l"/>
              </a:tabLst>
            </a:pPr>
            <a:r>
              <a:rPr lang="ru-RU" sz="3200" b="1">
                <a:solidFill>
                  <a:srgbClr val="FF0000"/>
                </a:solidFill>
                <a:latin typeface="Franklin Gothic Book" pitchFamily="34" charset="0"/>
              </a:rPr>
              <a:t>«Всадница»</a:t>
            </a:r>
          </a:p>
        </p:txBody>
      </p:sp>
    </p:spTree>
  </p:cSld>
  <p:clrMapOvr>
    <a:masterClrMapping/>
  </p:clrMapOvr>
  <p:transition spd="slow" advClick="0" advTm="2000">
    <p:pull dir="r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5576" y="260648"/>
            <a:ext cx="7704138" cy="5911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03" name="Rectangle 2"/>
          <p:cNvSpPr>
            <a:spLocks noChangeArrowheads="1"/>
          </p:cNvSpPr>
          <p:nvPr/>
        </p:nvSpPr>
        <p:spPr bwMode="auto">
          <a:xfrm>
            <a:off x="4067175" y="6021388"/>
            <a:ext cx="2054225" cy="582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3200" b="1">
                <a:solidFill>
                  <a:srgbClr val="FF0000"/>
                </a:solidFill>
                <a:latin typeface="Franklin Gothic Book" pitchFamily="34" charset="0"/>
              </a:rPr>
              <a:t>«Турчанка»</a:t>
            </a:r>
          </a:p>
        </p:txBody>
      </p:sp>
    </p:spTree>
  </p:cSld>
  <p:clrMapOvr>
    <a:masterClrMapping/>
  </p:clrMapOvr>
  <p:transition spd="slow" advClick="0" advTm="2000">
    <p:pull dir="r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7584" y="260648"/>
            <a:ext cx="7708900" cy="5761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2227" name="Rectangle 2"/>
          <p:cNvSpPr>
            <a:spLocks noChangeArrowheads="1"/>
          </p:cNvSpPr>
          <p:nvPr/>
        </p:nvSpPr>
        <p:spPr bwMode="auto">
          <a:xfrm>
            <a:off x="3779838" y="5876925"/>
            <a:ext cx="2049462" cy="584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3200" b="1">
                <a:solidFill>
                  <a:srgbClr val="FF0000"/>
                </a:solidFill>
                <a:latin typeface="Franklin Gothic Book" pitchFamily="34" charset="0"/>
              </a:rPr>
              <a:t>«Прогулка»</a:t>
            </a:r>
          </a:p>
        </p:txBody>
      </p:sp>
    </p:spTree>
  </p:cSld>
  <p:clrMapOvr>
    <a:masterClrMapping/>
  </p:clrMapOvr>
  <p:transition spd="slow" advClick="0" advTm="2000">
    <p:pull dir="r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0</TotalTime>
  <Words>18</Words>
  <Application>Microsoft Office PowerPoint</Application>
  <PresentationFormat>Экран (4:3)</PresentationFormat>
  <Paragraphs>14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Бумажная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Ирана</dc:creator>
  <cp:lastModifiedBy>Ирана</cp:lastModifiedBy>
  <cp:revision>2</cp:revision>
  <dcterms:created xsi:type="dcterms:W3CDTF">2013-03-26T14:02:32Z</dcterms:created>
  <dcterms:modified xsi:type="dcterms:W3CDTF">2013-03-26T14:04:42Z</dcterms:modified>
</cp:coreProperties>
</file>