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537AC-42E6-4177-A826-F1B1EA60C2A4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A5CF4-D93F-46A6-8C61-A7D68BBCE6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buFont typeface="Times New Roman" pitchFamily="18" charset="0"/>
              <a:buNone/>
            </a:pPr>
            <a:fld id="{BA4BF0E8-3F7E-461F-8B44-5B28BA3A2A5D}" type="slidenum">
              <a:rPr lang="ru-RU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buFont typeface="Times New Roman" pitchFamily="18" charset="0"/>
              <a:buNone/>
            </a:pPr>
            <a:fld id="{F08C9551-2BFE-4AE7-BE90-EE2D357B9593}" type="slidenum">
              <a:rPr lang="ru-RU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819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buFont typeface="Times New Roman" pitchFamily="18" charset="0"/>
              <a:buNone/>
            </a:pPr>
            <a:fld id="{F23C5442-5619-4CE3-A739-4D537C86A95B}" type="slidenum">
              <a:rPr lang="ru-RU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3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839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buFont typeface="Times New Roman" pitchFamily="18" charset="0"/>
              <a:buNone/>
            </a:pPr>
            <a:fld id="{DBBA377C-6FCA-4F99-BBEA-C6C972F462AA}" type="slidenum">
              <a:rPr lang="ru-RU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4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860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buFont typeface="Times New Roman" pitchFamily="18" charset="0"/>
              <a:buNone/>
            </a:pPr>
            <a:fld id="{1926998D-6E29-4BB7-ABAA-897FB0BEC3AB}" type="slidenum">
              <a:rPr lang="ru-RU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5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1047230" y="5966296"/>
            <a:ext cx="7416998" cy="1008112"/>
          </a:xfrm>
        </p:spPr>
        <p:txBody>
          <a:bodyPr>
            <a:normAutofit fontScale="90000"/>
          </a:bodyPr>
          <a:lstStyle/>
          <a:p>
            <a:pPr algn="ctr" eaLnBrk="1" hangingPunct="1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ru-RU" sz="4400" b="1" smtClean="0">
                <a:solidFill>
                  <a:srgbClr val="FF0000"/>
                </a:solidFill>
              </a:rPr>
              <a:t>Иван Иванович Шишкин</a:t>
            </a:r>
            <a:r>
              <a:rPr lang="ru-RU" sz="4800" b="1" smtClean="0">
                <a:solidFill>
                  <a:srgbClr val="FF0000"/>
                </a:solidFill>
              </a:rPr>
              <a:t/>
            </a:r>
            <a:br>
              <a:rPr lang="ru-RU" sz="4800" b="1" smtClean="0">
                <a:solidFill>
                  <a:srgbClr val="FF0000"/>
                </a:solidFill>
              </a:rPr>
            </a:br>
            <a:endParaRPr lang="ru-RU" sz="4800" b="1" smtClean="0">
              <a:solidFill>
                <a:srgbClr val="FF0000"/>
              </a:solidFill>
            </a:endParaRPr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73077" y="265410"/>
            <a:ext cx="4104456" cy="55710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 advClick="0" advTm="2000"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584" y="332656"/>
            <a:ext cx="7724775" cy="554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2700338" y="5661025"/>
            <a:ext cx="4321175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3200" b="1">
                <a:solidFill>
                  <a:srgbClr val="FF0000"/>
                </a:solidFill>
                <a:latin typeface="Franklin Gothic Book" pitchFamily="34" charset="0"/>
              </a:rPr>
              <a:t>«Утро в сосновом лесу»</a:t>
            </a:r>
          </a:p>
        </p:txBody>
      </p:sp>
    </p:spTree>
  </p:cSld>
  <p:clrMapOvr>
    <a:masterClrMapping/>
  </p:clrMapOvr>
  <p:transition spd="slow" advClick="0" advTm="2000"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260648"/>
            <a:ext cx="8283271" cy="5472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3348038" y="5732463"/>
            <a:ext cx="2987675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3200" b="1">
                <a:solidFill>
                  <a:srgbClr val="FF0000"/>
                </a:solidFill>
                <a:latin typeface="Franklin Gothic Book" pitchFamily="34" charset="0"/>
              </a:rPr>
              <a:t>«Золотая осень»</a:t>
            </a:r>
          </a:p>
        </p:txBody>
      </p:sp>
    </p:spTree>
  </p:cSld>
  <p:clrMapOvr>
    <a:masterClrMapping/>
  </p:clrMapOvr>
  <p:transition spd="slow" advClick="0" advTm="2000"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260648"/>
            <a:ext cx="8081962" cy="5746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2987675" y="5805488"/>
            <a:ext cx="3106738" cy="582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3200" b="1">
                <a:solidFill>
                  <a:srgbClr val="FF0000"/>
                </a:solidFill>
                <a:latin typeface="Franklin Gothic Book" pitchFamily="34" charset="0"/>
              </a:rPr>
              <a:t>«Сосновый бор»</a:t>
            </a:r>
          </a:p>
        </p:txBody>
      </p:sp>
    </p:spTree>
  </p:cSld>
  <p:clrMapOvr>
    <a:masterClrMapping/>
  </p:clrMapOvr>
  <p:transition spd="slow" advClick="0" advTm="2000"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260648"/>
            <a:ext cx="8318500" cy="5697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4067175" y="5949950"/>
            <a:ext cx="1338263" cy="582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>
            <a:spAutoFit/>
          </a:bodyPr>
          <a:lstStyle/>
          <a:p>
            <a:pPr>
              <a:tabLst>
                <a:tab pos="723900" algn="l"/>
              </a:tabLst>
            </a:pPr>
            <a:r>
              <a:rPr lang="ru-RU" sz="3200" b="1">
                <a:solidFill>
                  <a:srgbClr val="FF0000"/>
                </a:solidFill>
                <a:latin typeface="Franklin Gothic Book" pitchFamily="34" charset="0"/>
              </a:rPr>
              <a:t>«Рожь»</a:t>
            </a:r>
          </a:p>
        </p:txBody>
      </p:sp>
    </p:spTree>
  </p:cSld>
  <p:clrMapOvr>
    <a:masterClrMapping/>
  </p:clrMapOvr>
  <p:transition spd="slow" advClick="0" advTm="2000">
    <p:pull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25</Words>
  <Application>Microsoft Office PowerPoint</Application>
  <PresentationFormat>Экран (4:3)</PresentationFormat>
  <Paragraphs>10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Иван Иванович Шишкин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Иванович Шишкин </dc:title>
  <dc:creator>Ирана</dc:creator>
  <cp:lastModifiedBy>Ирана</cp:lastModifiedBy>
  <cp:revision>1</cp:revision>
  <dcterms:created xsi:type="dcterms:W3CDTF">2013-03-26T14:09:53Z</dcterms:created>
  <dcterms:modified xsi:type="dcterms:W3CDTF">2013-03-26T14:10:17Z</dcterms:modified>
</cp:coreProperties>
</file>