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271" r:id="rId2"/>
    <p:sldId id="258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51312-869B-442A-A71A-00B05A0E75B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19EEC-EB08-454E-BDDC-A8FB2F1FA7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</a:pPr>
            <a:fld id="{8162020F-1AA4-4AF1-84A0-D9ED83BD3894}" type="slidenum">
              <a:rPr lang="ru-RU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</a:pPr>
            <a:fld id="{D958F7FD-2291-4C3E-8BB8-7F4215DF561B}" type="slidenum">
              <a:rPr lang="ru-RU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3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</a:pPr>
            <a:fld id="{17567E1E-BA7E-48CD-874B-158B08BE0D2F}" type="slidenum">
              <a:rPr lang="ru-RU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4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</a:pPr>
            <a:fld id="{58F0E1D5-44EF-4FDF-B1E5-20107C091E4A}" type="slidenum">
              <a:rPr lang="ru-RU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5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Font typeface="Times New Roman" pitchFamily="18" charset="0"/>
              <a:buNone/>
            </a:pPr>
            <a:fld id="{780B5555-20BB-4333-8C48-42F72A3759E2}" type="slidenum">
              <a:rPr lang="ru-RU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6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1795463"/>
            <a:ext cx="5721350" cy="18256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5.6.12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F36AB-E572-45EC-9636-6A9C3A7D7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412776"/>
            <a:ext cx="547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Картинная галерея</a:t>
            </a:r>
            <a:endParaRPr lang="ru-RU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3995738" y="1339850"/>
            <a:ext cx="3887787" cy="2735263"/>
          </a:xfrm>
        </p:spPr>
        <p:txBody>
          <a:bodyPr anchor="t">
            <a:normAutofit fontScale="90000"/>
          </a:bodyPr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ru-RU" sz="4400" smtClean="0"/>
              <a:t> </a:t>
            </a:r>
            <a:br>
              <a:rPr lang="ru-RU" sz="4400" smtClean="0"/>
            </a:br>
            <a:r>
              <a:rPr lang="ru-RU" sz="4400" smtClean="0"/>
              <a:t/>
            </a:r>
            <a:br>
              <a:rPr lang="ru-RU" sz="4400" smtClean="0"/>
            </a:br>
            <a:r>
              <a:rPr lang="ru-RU" sz="4400" smtClean="0"/>
              <a:t/>
            </a:r>
            <a:br>
              <a:rPr lang="ru-RU" sz="4400" smtClean="0"/>
            </a:br>
            <a:r>
              <a:rPr lang="ru-RU" sz="4400" smtClean="0"/>
              <a:t/>
            </a:r>
            <a:br>
              <a:rPr lang="ru-RU" sz="4400" smtClean="0"/>
            </a:br>
            <a:r>
              <a:rPr lang="ru-RU" sz="4400" smtClean="0"/>
              <a:t/>
            </a:r>
            <a:br>
              <a:rPr lang="ru-RU" sz="4400" smtClean="0"/>
            </a:br>
            <a:r>
              <a:rPr lang="ru-RU" sz="4400" smtClean="0"/>
              <a:t/>
            </a:r>
            <a:br>
              <a:rPr lang="ru-RU" sz="4400" smtClean="0"/>
            </a:br>
            <a:r>
              <a:rPr lang="ru-RU" sz="4400" smtClean="0"/>
              <a:t/>
            </a:r>
            <a:br>
              <a:rPr lang="ru-RU" sz="4400" smtClean="0"/>
            </a:br>
            <a:r>
              <a:rPr lang="ru-RU" sz="4400" smtClean="0"/>
              <a:t/>
            </a:r>
            <a:br>
              <a:rPr lang="ru-RU" sz="4400" smtClean="0"/>
            </a:br>
            <a:r>
              <a:rPr lang="ru-RU" sz="4400" smtClean="0"/>
              <a:t/>
            </a:r>
            <a:br>
              <a:rPr lang="ru-RU" sz="4400" smtClean="0"/>
            </a:br>
            <a:r>
              <a:rPr lang="ru-RU" sz="4400" smtClean="0"/>
              <a:t/>
            </a:r>
            <a:br>
              <a:rPr lang="ru-RU" sz="4400" smtClean="0"/>
            </a:br>
            <a:r>
              <a:rPr lang="ru-RU" sz="4400" smtClean="0"/>
              <a:t/>
            </a:r>
            <a:br>
              <a:rPr lang="ru-RU" sz="4400" smtClean="0"/>
            </a:br>
            <a:r>
              <a:rPr lang="ru-RU" sz="4400" smtClean="0"/>
              <a:t/>
            </a:r>
            <a:br>
              <a:rPr lang="ru-RU" sz="4400" smtClean="0"/>
            </a:br>
            <a:r>
              <a:rPr lang="ru-RU" sz="4400" smtClean="0"/>
              <a:t/>
            </a:r>
            <a:br>
              <a:rPr lang="ru-RU" sz="4400" smtClean="0"/>
            </a:br>
            <a:r>
              <a:rPr lang="ru-RU" sz="4400" smtClean="0"/>
              <a:t/>
            </a:r>
            <a:br>
              <a:rPr lang="ru-RU" sz="4400" smtClean="0"/>
            </a:br>
            <a:r>
              <a:rPr lang="ru-RU" sz="4400" smtClean="0"/>
              <a:t/>
            </a:r>
            <a:br>
              <a:rPr lang="ru-RU" sz="4400" smtClean="0"/>
            </a:br>
            <a:r>
              <a:rPr lang="ru-RU" sz="4400" smtClean="0"/>
              <a:t/>
            </a:r>
            <a:br>
              <a:rPr lang="ru-RU" sz="4400" smtClean="0"/>
            </a:br>
            <a:r>
              <a:rPr lang="ru-RU" sz="4400" smtClean="0"/>
              <a:t/>
            </a:r>
            <a:br>
              <a:rPr lang="ru-RU" sz="4400" smtClean="0"/>
            </a:br>
            <a:r>
              <a:rPr lang="ru-RU" sz="4400" smtClean="0"/>
              <a:t/>
            </a:r>
            <a:br>
              <a:rPr lang="ru-RU" sz="4400" smtClean="0"/>
            </a:br>
            <a:r>
              <a:rPr lang="ru-RU" sz="4400" smtClean="0"/>
              <a:t/>
            </a:r>
            <a:br>
              <a:rPr lang="ru-RU" sz="4400" smtClean="0"/>
            </a:br>
            <a:r>
              <a:rPr lang="ru-RU" sz="4400" smtClean="0"/>
              <a:t/>
            </a:r>
            <a:br>
              <a:rPr lang="ru-RU" sz="4400" smtClean="0"/>
            </a:br>
            <a:r>
              <a:rPr lang="ru-RU" sz="4400" smtClean="0"/>
              <a:t/>
            </a:r>
            <a:br>
              <a:rPr lang="ru-RU" sz="4400" smtClean="0"/>
            </a:br>
            <a:r>
              <a:rPr lang="ru-RU" sz="4400" smtClean="0"/>
              <a:t/>
            </a:r>
            <a:br>
              <a:rPr lang="ru-RU" sz="4400" smtClean="0"/>
            </a:br>
            <a:r>
              <a:rPr lang="ru-RU" sz="4900" b="1" smtClean="0">
                <a:solidFill>
                  <a:srgbClr val="FF0000"/>
                </a:solidFill>
              </a:rPr>
              <a:t>ВАСНЕЦОВ</a:t>
            </a:r>
            <a:br>
              <a:rPr lang="ru-RU" sz="4900" b="1" smtClean="0">
                <a:solidFill>
                  <a:srgbClr val="FF0000"/>
                </a:solidFill>
              </a:rPr>
            </a:br>
            <a:r>
              <a:rPr lang="ru-RU" sz="4900" b="1" smtClean="0">
                <a:solidFill>
                  <a:srgbClr val="FF0000"/>
                </a:solidFill>
              </a:rPr>
              <a:t> Виктор</a:t>
            </a:r>
            <a:br>
              <a:rPr lang="ru-RU" sz="4900" b="1" smtClean="0">
                <a:solidFill>
                  <a:srgbClr val="FF0000"/>
                </a:solidFill>
              </a:rPr>
            </a:br>
            <a:r>
              <a:rPr lang="ru-RU" sz="4900" b="1" smtClean="0">
                <a:solidFill>
                  <a:srgbClr val="FF0000"/>
                </a:solidFill>
              </a:rPr>
              <a:t>Михайлович</a:t>
            </a:r>
            <a:r>
              <a:rPr lang="ru-RU" sz="4400" smtClean="0"/>
              <a:t/>
            </a:r>
            <a:br>
              <a:rPr lang="ru-RU" sz="4400" smtClean="0"/>
            </a:br>
            <a:endParaRPr lang="ru-RU" sz="4400" smtClean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39863" y="5732463"/>
            <a:ext cx="7704137" cy="792162"/>
          </a:xfrm>
        </p:spPr>
        <p:txBody>
          <a:bodyPr/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ru-RU" sz="4000" b="1" smtClean="0">
                <a:solidFill>
                  <a:srgbClr val="FF0000"/>
                </a:solidFill>
              </a:rPr>
              <a:t>Виктор Михайлович Васнецов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332656"/>
            <a:ext cx="4032448" cy="57890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 advClick="0" advTm="2000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7744" y="260648"/>
            <a:ext cx="4248472" cy="608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3132138" y="5949950"/>
            <a:ext cx="2314575" cy="582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3200" b="1">
                <a:solidFill>
                  <a:srgbClr val="FF0000"/>
                </a:solidFill>
                <a:latin typeface="Franklin Gothic Book" pitchFamily="34" charset="0"/>
              </a:rPr>
              <a:t>«Алёнушка» </a:t>
            </a:r>
          </a:p>
        </p:txBody>
      </p:sp>
    </p:spTree>
  </p:cSld>
  <p:clrMapOvr>
    <a:masterClrMapping/>
  </p:clrMapOvr>
  <p:transition spd="slow" advClick="0" advTm="2000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776" y="188640"/>
            <a:ext cx="4104456" cy="5707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1692275" y="5589588"/>
            <a:ext cx="6119813" cy="582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 b="1">
                <a:solidFill>
                  <a:srgbClr val="FF0000"/>
                </a:solidFill>
                <a:latin typeface="Franklin Gothic Book" pitchFamily="34" charset="0"/>
              </a:rPr>
              <a:t>«Иван-царевич на сером волке» </a:t>
            </a:r>
          </a:p>
        </p:txBody>
      </p:sp>
    </p:spTree>
  </p:cSld>
  <p:clrMapOvr>
    <a:masterClrMapping/>
  </p:clrMapOvr>
  <p:transition spd="slow" advClick="0" advTm="2000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095375" y="817563"/>
            <a:ext cx="6964363" cy="1201737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endParaRPr lang="ru-RU" smtClean="0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260648"/>
            <a:ext cx="7869237" cy="589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2320925" y="5949950"/>
            <a:ext cx="4832350" cy="582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3200" b="1">
                <a:solidFill>
                  <a:srgbClr val="FF0000"/>
                </a:solidFill>
                <a:latin typeface="Franklin Gothic Book" pitchFamily="34" charset="0"/>
              </a:rPr>
              <a:t>«Богатыри» (Три богатыря)</a:t>
            </a:r>
          </a:p>
        </p:txBody>
      </p:sp>
    </p:spTree>
  </p:cSld>
  <p:clrMapOvr>
    <a:masterClrMapping/>
  </p:clrMapOvr>
  <p:transition spd="slow" advClick="0" advTm="2000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260648"/>
            <a:ext cx="4176464" cy="60218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2339975" y="6092825"/>
            <a:ext cx="4103688" cy="582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 b="1">
                <a:solidFill>
                  <a:srgbClr val="FF0000"/>
                </a:solidFill>
                <a:latin typeface="Franklin Gothic Book" pitchFamily="34" charset="0"/>
              </a:rPr>
              <a:t>«Снегурочка»</a:t>
            </a:r>
          </a:p>
        </p:txBody>
      </p:sp>
    </p:spTree>
  </p:cSld>
  <p:clrMapOvr>
    <a:masterClrMapping/>
  </p:clrMapOvr>
  <p:transition spd="slow" advClick="0" advTm="2000">
    <p:pull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</TotalTime>
  <Words>30</Words>
  <Application>Microsoft Office PowerPoint</Application>
  <PresentationFormat>Экран (4:3)</PresentationFormat>
  <Paragraphs>12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Слайд 1</vt:lpstr>
      <vt:lpstr>                       ВАСНЕЦОВ  Виктор Михайлович 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Картинная   галерея</dc:title>
  <dc:creator>Ирана</dc:creator>
  <cp:lastModifiedBy>Ирана</cp:lastModifiedBy>
  <cp:revision>10</cp:revision>
  <dcterms:created xsi:type="dcterms:W3CDTF">2013-03-26T13:37:13Z</dcterms:created>
  <dcterms:modified xsi:type="dcterms:W3CDTF">2013-03-26T14:10:59Z</dcterms:modified>
</cp:coreProperties>
</file>