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7" r:id="rId2"/>
    <p:sldId id="278" r:id="rId3"/>
    <p:sldId id="275" r:id="rId4"/>
    <p:sldId id="279" r:id="rId5"/>
    <p:sldId id="280" r:id="rId6"/>
    <p:sldId id="281" r:id="rId7"/>
    <p:sldId id="274" r:id="rId8"/>
    <p:sldId id="273" r:id="rId9"/>
    <p:sldId id="263" r:id="rId10"/>
    <p:sldId id="258" r:id="rId11"/>
    <p:sldId id="260" r:id="rId12"/>
    <p:sldId id="262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E1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4F-12AF-4931-82EF-DDDF44E2139A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2D5-3673-4B5D-8790-2B0BF2DB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4F-12AF-4931-82EF-DDDF44E2139A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2D5-3673-4B5D-8790-2B0BF2DB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4F-12AF-4931-82EF-DDDF44E2139A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2D5-3673-4B5D-8790-2B0BF2DB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3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4F-12AF-4931-82EF-DDDF44E2139A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2D5-3673-4B5D-8790-2B0BF2DB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0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4F-12AF-4931-82EF-DDDF44E2139A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2D5-3673-4B5D-8790-2B0BF2DB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7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4F-12AF-4931-82EF-DDDF44E2139A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2D5-3673-4B5D-8790-2B0BF2DB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7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4F-12AF-4931-82EF-DDDF44E2139A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2D5-3673-4B5D-8790-2B0BF2DB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5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4F-12AF-4931-82EF-DDDF44E2139A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2D5-3673-4B5D-8790-2B0BF2DB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9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4F-12AF-4931-82EF-DDDF44E2139A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2D5-3673-4B5D-8790-2B0BF2DB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1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4F-12AF-4931-82EF-DDDF44E2139A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2D5-3673-4B5D-8790-2B0BF2DB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6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4F-12AF-4931-82EF-DDDF44E2139A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D2D5-3673-4B5D-8790-2B0BF2DB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6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9D94F-12AF-4931-82EF-DDDF44E2139A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5D2D5-3673-4B5D-8790-2B0BF2DB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8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6099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9900"/>
              </a:solidFill>
            </a:endParaRPr>
          </a:p>
          <a:p>
            <a:pPr algn="ctr"/>
            <a:endParaRPr lang="ru-RU" sz="2400" b="1" dirty="0">
              <a:solidFill>
                <a:srgbClr val="FF9900"/>
              </a:solidFill>
            </a:endParaRPr>
          </a:p>
          <a:p>
            <a:pPr algn="ctr"/>
            <a:endParaRPr lang="ru-RU" sz="2400" b="1" dirty="0" smtClean="0">
              <a:solidFill>
                <a:srgbClr val="FF9900"/>
              </a:solidFill>
            </a:endParaRPr>
          </a:p>
          <a:p>
            <a:pPr algn="ctr"/>
            <a:endParaRPr lang="ru-RU" sz="2400" b="1" dirty="0">
              <a:solidFill>
                <a:srgbClr val="FF9900"/>
              </a:solidFill>
            </a:endParaRPr>
          </a:p>
          <a:p>
            <a:pPr algn="ctr"/>
            <a:endParaRPr lang="ru-RU" sz="2400" b="1" dirty="0" smtClean="0">
              <a:solidFill>
                <a:srgbClr val="FF9900"/>
              </a:solidFill>
            </a:endParaRPr>
          </a:p>
          <a:p>
            <a:pPr algn="ctr"/>
            <a:endParaRPr lang="ru-RU" sz="2400" b="1" dirty="0">
              <a:solidFill>
                <a:srgbClr val="FF99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Звуки  П, ПЬ  </a:t>
            </a:r>
          </a:p>
          <a:p>
            <a:pPr algn="ctr"/>
            <a:endParaRPr lang="ru-RU" sz="2400" b="1" dirty="0">
              <a:solidFill>
                <a:srgbClr val="FF9900"/>
              </a:solidFill>
            </a:endParaRPr>
          </a:p>
          <a:p>
            <a:pPr algn="ctr"/>
            <a:endParaRPr lang="ru-RU" b="1" dirty="0" smtClean="0">
              <a:solidFill>
                <a:srgbClr val="FF9900"/>
              </a:solidFill>
            </a:endParaRPr>
          </a:p>
          <a:p>
            <a:pPr algn="ctr"/>
            <a:endParaRPr lang="ru-RU" b="1" dirty="0">
              <a:solidFill>
                <a:srgbClr val="FF9900"/>
              </a:solidFill>
            </a:endParaRPr>
          </a:p>
          <a:p>
            <a:pPr algn="ctr"/>
            <a:endParaRPr lang="ru-RU" b="1" dirty="0" smtClean="0">
              <a:solidFill>
                <a:srgbClr val="FF9900"/>
              </a:solidFill>
            </a:endParaRPr>
          </a:p>
          <a:p>
            <a:pPr algn="ctr"/>
            <a:endParaRPr lang="ru-RU" b="1" dirty="0">
              <a:solidFill>
                <a:srgbClr val="FF9900"/>
              </a:solidFill>
            </a:endParaRPr>
          </a:p>
          <a:p>
            <a:pPr algn="ctr"/>
            <a:endParaRPr lang="ru-RU" b="1" dirty="0" smtClean="0">
              <a:solidFill>
                <a:srgbClr val="FF9900"/>
              </a:solidFill>
            </a:endParaRPr>
          </a:p>
          <a:p>
            <a:pPr algn="ctr"/>
            <a:endParaRPr lang="ru-RU" b="1" dirty="0">
              <a:solidFill>
                <a:srgbClr val="FF9900"/>
              </a:solidFill>
            </a:endParaRPr>
          </a:p>
          <a:p>
            <a:pPr algn="ctr"/>
            <a:r>
              <a:rPr lang="ru-RU" b="1" dirty="0" smtClean="0">
                <a:solidFill>
                  <a:srgbClr val="FF9900"/>
                </a:solidFill>
              </a:rPr>
              <a:t>учитель – логопед </a:t>
            </a:r>
          </a:p>
          <a:p>
            <a:pPr algn="ctr"/>
            <a:r>
              <a:rPr lang="ru-RU" b="1" dirty="0" smtClean="0">
                <a:solidFill>
                  <a:srgbClr val="FF9900"/>
                </a:solidFill>
              </a:rPr>
              <a:t>Никитина Т.В.</a:t>
            </a:r>
            <a:r>
              <a:rPr lang="ru-RU" sz="2400" b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Санкт - Петербург                                                                          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" y="499532"/>
            <a:ext cx="8079581" cy="24974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9900"/>
                </a:solidFill>
              </a:rPr>
              <a:t>ПУТЕШЕСТВИЕ В СТРАНУ </a:t>
            </a:r>
            <a:br>
              <a:rPr lang="ru-RU" sz="3200" b="1" dirty="0" smtClean="0">
                <a:solidFill>
                  <a:srgbClr val="FF9900"/>
                </a:solidFill>
              </a:rPr>
            </a:br>
            <a:r>
              <a:rPr lang="ru-RU" sz="3200" b="1" dirty="0" smtClean="0">
                <a:solidFill>
                  <a:srgbClr val="FF9900"/>
                </a:solidFill>
              </a:rPr>
              <a:t> </a:t>
            </a:r>
            <a:r>
              <a:rPr lang="ru-RU" b="1" dirty="0" smtClean="0">
                <a:solidFill>
                  <a:srgbClr val="FF9900"/>
                </a:solidFill>
              </a:rPr>
              <a:t>ГРАМОТА</a:t>
            </a:r>
            <a:endParaRPr lang="ru-RU" sz="3200" b="1" dirty="0">
              <a:solidFill>
                <a:srgbClr val="FF99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32" y="3323806"/>
            <a:ext cx="1034935" cy="1354975"/>
          </a:xfrm>
        </p:spPr>
      </p:pic>
    </p:spTree>
    <p:extLst>
      <p:ext uri="{BB962C8B-B14F-4D97-AF65-F5344CB8AC3E}">
        <p14:creationId xmlns:p14="http://schemas.microsoft.com/office/powerpoint/2010/main" val="14522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П,Пь\fc9825a29b554c74450750f46326b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32320"/>
            <a:ext cx="6790134" cy="6799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П,Пь\2842732_html_3ba78f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990600"/>
            <a:ext cx="6612632" cy="784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П,Пь\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10"/>
            <a:ext cx="9144000" cy="6813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,Пь\image_212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05370"/>
            <a:ext cx="4067944" cy="4486362"/>
          </a:xfrm>
          <a:prstGeom prst="rect">
            <a:avLst/>
          </a:prstGeom>
          <a:noFill/>
        </p:spPr>
      </p:pic>
      <p:pic>
        <p:nvPicPr>
          <p:cNvPr id="2051" name="Picture 3" descr="H:\П,Пь\image_212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644008" cy="61433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514800" y="3146097"/>
            <a:ext cx="1762500" cy="155009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205740" y="1274445"/>
            <a:ext cx="297180" cy="3086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4310" y="1794510"/>
            <a:ext cx="297180" cy="3086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740" y="2354580"/>
            <a:ext cx="297180" cy="3086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740" y="3377565"/>
            <a:ext cx="297180" cy="3086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740" y="2868930"/>
            <a:ext cx="297180" cy="3086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1560" y="1911668"/>
            <a:ext cx="297180" cy="3086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/>
          <p:cNvSpPr/>
          <p:nvPr/>
        </p:nvSpPr>
        <p:spPr>
          <a:xfrm>
            <a:off x="1051560" y="2503170"/>
            <a:ext cx="297180" cy="3086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1063346" y="3128839"/>
            <a:ext cx="297180" cy="3086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 12"/>
          <p:cNvSpPr/>
          <p:nvPr/>
        </p:nvSpPr>
        <p:spPr>
          <a:xfrm>
            <a:off x="1051560" y="1263015"/>
            <a:ext cx="297180" cy="3086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1640" y="857250"/>
            <a:ext cx="3178731" cy="38176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Овал 13"/>
          <p:cNvSpPr/>
          <p:nvPr/>
        </p:nvSpPr>
        <p:spPr>
          <a:xfrm>
            <a:off x="2235458" y="1428750"/>
            <a:ext cx="2160270" cy="27089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31445" y="1143000"/>
            <a:ext cx="445770" cy="1600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31445" y="2182395"/>
            <a:ext cx="445770" cy="1600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977265" y="2940367"/>
            <a:ext cx="445770" cy="18932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977265" y="2365652"/>
            <a:ext cx="445770" cy="1600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977265" y="1750933"/>
            <a:ext cx="445770" cy="1600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977265" y="1161574"/>
            <a:ext cx="445770" cy="1571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31445" y="2725321"/>
            <a:ext cx="445770" cy="1600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20015" y="3233956"/>
            <a:ext cx="445770" cy="1600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20015" y="3790513"/>
            <a:ext cx="445770" cy="432872"/>
            <a:chOff x="160020" y="3911017"/>
            <a:chExt cx="594360" cy="5771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700" b="1" dirty="0">
                  <a:solidFill>
                    <a:schemeClr val="tx1"/>
                  </a:solidFill>
                </a:rPr>
                <a:t>Э</a:t>
              </a: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rgbClr val="FF0000"/>
                </a:solidFill>
              </a:endParaRPr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20015" y="1648410"/>
            <a:ext cx="445770" cy="1600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5706231" y="5506502"/>
            <a:ext cx="445770" cy="432872"/>
            <a:chOff x="160020" y="3911017"/>
            <a:chExt cx="594360" cy="577163"/>
          </a:xfrm>
          <a:solidFill>
            <a:schemeClr val="bg1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rgbClr val="FF0000"/>
                </a:solidFill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587143" y="857250"/>
            <a:ext cx="18194" cy="3725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541185" y="846056"/>
            <a:ext cx="3119941" cy="5254789"/>
            <a:chOff x="774091" y="-138230"/>
            <a:chExt cx="4159921" cy="700638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992267" y="-138230"/>
              <a:ext cx="307997" cy="54827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74091" y="-38821"/>
              <a:ext cx="444280" cy="5006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927387" y="5382038"/>
              <a:ext cx="4006625" cy="1486117"/>
              <a:chOff x="927387" y="5382038"/>
              <a:chExt cx="4006625" cy="1486117"/>
            </a:xfrm>
          </p:grpSpPr>
          <p:sp>
            <p:nvSpPr>
              <p:cNvPr id="73" name="Прямоугольник 72"/>
              <p:cNvSpPr/>
              <p:nvPr/>
            </p:nvSpPr>
            <p:spPr>
              <a:xfrm rot="18024747">
                <a:off x="2218938" y="4090487"/>
                <a:ext cx="542231" cy="31253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3644092" y="5953755"/>
                <a:ext cx="1289920" cy="9144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>
            <a:off x="5192226" y="5509694"/>
            <a:ext cx="445770" cy="432872"/>
            <a:chOff x="160020" y="3911017"/>
            <a:chExt cx="594360" cy="577163"/>
          </a:xfrm>
          <a:solidFill>
            <a:schemeClr val="bg1"/>
          </a:solidFill>
        </p:grpSpPr>
        <p:sp>
          <p:nvSpPr>
            <p:cNvPr id="78" name="Прямоугольник 77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rgbClr val="FF0000"/>
                </a:solidFill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 rot="4673222">
            <a:off x="4123747" y="4546894"/>
            <a:ext cx="393930" cy="16925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5" name="Прямоугольник 84"/>
          <p:cNvSpPr/>
          <p:nvPr/>
        </p:nvSpPr>
        <p:spPr>
          <a:xfrm>
            <a:off x="5064085" y="5007850"/>
            <a:ext cx="3392747" cy="3958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89" name="Группа 188"/>
          <p:cNvGrpSpPr/>
          <p:nvPr/>
        </p:nvGrpSpPr>
        <p:grpSpPr>
          <a:xfrm>
            <a:off x="6766033" y="857250"/>
            <a:ext cx="1518304" cy="1782844"/>
            <a:chOff x="9557994" y="1034333"/>
            <a:chExt cx="2024405" cy="2518465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9732974" y="1494033"/>
              <a:ext cx="806802" cy="2058765"/>
              <a:chOff x="9732974" y="1494033"/>
              <a:chExt cx="806802" cy="2058765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9732974" y="1494033"/>
                <a:ext cx="799641" cy="411480"/>
                <a:chOff x="9700719" y="1403958"/>
                <a:chExt cx="799641" cy="411480"/>
              </a:xfrm>
            </p:grpSpPr>
            <p:sp>
              <p:nvSpPr>
                <p:cNvPr id="83" name="Прямоугольник 82"/>
                <p:cNvSpPr/>
                <p:nvPr/>
              </p:nvSpPr>
              <p:spPr>
                <a:xfrm>
                  <a:off x="9700719" y="1403958"/>
                  <a:ext cx="403401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b="1" dirty="0">
                      <a:solidFill>
                        <a:schemeClr val="tx1"/>
                      </a:solidFill>
                    </a:rPr>
                    <a:t>П</a:t>
                  </a: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9732974" y="1902777"/>
                <a:ext cx="806802" cy="427354"/>
                <a:chOff x="9707880" y="1403958"/>
                <a:chExt cx="806802" cy="427354"/>
              </a:xfrm>
            </p:grpSpPr>
            <p:sp>
              <p:nvSpPr>
                <p:cNvPr id="108" name="Прямоугольник 107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10118442" y="1419832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110" name="Группа 109"/>
              <p:cNvGrpSpPr/>
              <p:nvPr/>
            </p:nvGrpSpPr>
            <p:grpSpPr>
              <a:xfrm>
                <a:off x="9732974" y="3127572"/>
                <a:ext cx="799641" cy="425226"/>
                <a:chOff x="9698026" y="1390212"/>
                <a:chExt cx="799641" cy="425226"/>
              </a:xfrm>
            </p:grpSpPr>
            <p:sp>
              <p:nvSpPr>
                <p:cNvPr id="111" name="Прямоугольник 110"/>
                <p:cNvSpPr/>
                <p:nvPr/>
              </p:nvSpPr>
              <p:spPr>
                <a:xfrm>
                  <a:off x="9698026" y="1403958"/>
                  <a:ext cx="406094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>
                  <a:off x="10101427" y="1390212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 dirty="0"/>
                </a:p>
              </p:txBody>
            </p:sp>
          </p:grpSp>
          <p:grpSp>
            <p:nvGrpSpPr>
              <p:cNvPr id="113" name="Группа 112"/>
              <p:cNvGrpSpPr/>
              <p:nvPr/>
            </p:nvGrpSpPr>
            <p:grpSpPr>
              <a:xfrm>
                <a:off x="9732974" y="2734786"/>
                <a:ext cx="806802" cy="413727"/>
                <a:chOff x="9707880" y="1403958"/>
                <a:chExt cx="806802" cy="413727"/>
              </a:xfrm>
            </p:grpSpPr>
            <p:sp>
              <p:nvSpPr>
                <p:cNvPr id="114" name="Прямоугольник 113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>
                  <a:off x="10118442" y="1406205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116" name="Группа 115"/>
              <p:cNvGrpSpPr/>
              <p:nvPr/>
            </p:nvGrpSpPr>
            <p:grpSpPr>
              <a:xfrm>
                <a:off x="9732974" y="2300259"/>
                <a:ext cx="799641" cy="411480"/>
                <a:chOff x="9700719" y="1403958"/>
                <a:chExt cx="799641" cy="411480"/>
              </a:xfrm>
            </p:grpSpPr>
            <p:sp>
              <p:nvSpPr>
                <p:cNvPr id="117" name="Прямоугольник 116"/>
                <p:cNvSpPr/>
                <p:nvPr/>
              </p:nvSpPr>
              <p:spPr>
                <a:xfrm>
                  <a:off x="9700719" y="1403958"/>
                  <a:ext cx="403401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</p:grpSp>
        <p:grpSp>
          <p:nvGrpSpPr>
            <p:cNvPr id="152" name="Группа 151"/>
            <p:cNvGrpSpPr/>
            <p:nvPr/>
          </p:nvGrpSpPr>
          <p:grpSpPr>
            <a:xfrm>
              <a:off x="10609575" y="1480287"/>
              <a:ext cx="820277" cy="2058765"/>
              <a:chOff x="9724426" y="1494033"/>
              <a:chExt cx="820277" cy="2058765"/>
            </a:xfrm>
          </p:grpSpPr>
          <p:grpSp>
            <p:nvGrpSpPr>
              <p:cNvPr id="153" name="Группа 152"/>
              <p:cNvGrpSpPr/>
              <p:nvPr/>
            </p:nvGrpSpPr>
            <p:grpSpPr>
              <a:xfrm>
                <a:off x="9724426" y="1494033"/>
                <a:ext cx="820275" cy="411480"/>
                <a:chOff x="9692171" y="1403958"/>
                <a:chExt cx="820275" cy="411480"/>
              </a:xfrm>
            </p:grpSpPr>
            <p:sp>
              <p:nvSpPr>
                <p:cNvPr id="166" name="Прямоугольник 165"/>
                <p:cNvSpPr/>
                <p:nvPr/>
              </p:nvSpPr>
              <p:spPr>
                <a:xfrm>
                  <a:off x="9692171" y="1403958"/>
                  <a:ext cx="41194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167" name="Прямоугольник 166"/>
                <p:cNvSpPr/>
                <p:nvPr/>
              </p:nvSpPr>
              <p:spPr>
                <a:xfrm>
                  <a:off x="10104119" y="1403958"/>
                  <a:ext cx="408327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154" name="Группа 153"/>
              <p:cNvGrpSpPr/>
              <p:nvPr/>
            </p:nvGrpSpPr>
            <p:grpSpPr>
              <a:xfrm>
                <a:off x="9724427" y="1887957"/>
                <a:ext cx="820275" cy="426300"/>
                <a:chOff x="9699333" y="1389138"/>
                <a:chExt cx="820275" cy="426300"/>
              </a:xfrm>
            </p:grpSpPr>
            <p:sp>
              <p:nvSpPr>
                <p:cNvPr id="164" name="Прямоугольник 163"/>
                <p:cNvSpPr/>
                <p:nvPr/>
              </p:nvSpPr>
              <p:spPr>
                <a:xfrm>
                  <a:off x="9699333" y="1403958"/>
                  <a:ext cx="424036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165" name="Прямоугольник 164"/>
                <p:cNvSpPr/>
                <p:nvPr/>
              </p:nvSpPr>
              <p:spPr>
                <a:xfrm>
                  <a:off x="10104119" y="1389138"/>
                  <a:ext cx="415489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155" name="Группа 154"/>
              <p:cNvGrpSpPr/>
              <p:nvPr/>
            </p:nvGrpSpPr>
            <p:grpSpPr>
              <a:xfrm>
                <a:off x="9737901" y="3141318"/>
                <a:ext cx="806801" cy="411480"/>
                <a:chOff x="9702953" y="1403958"/>
                <a:chExt cx="806801" cy="411480"/>
              </a:xfrm>
            </p:grpSpPr>
            <p:sp>
              <p:nvSpPr>
                <p:cNvPr id="162" name="Прямоугольник 161"/>
                <p:cNvSpPr/>
                <p:nvPr/>
              </p:nvSpPr>
              <p:spPr>
                <a:xfrm>
                  <a:off x="9702953" y="1403958"/>
                  <a:ext cx="401167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163" name="Прямоугольник 162"/>
                <p:cNvSpPr/>
                <p:nvPr/>
              </p:nvSpPr>
              <p:spPr>
                <a:xfrm>
                  <a:off x="10104120" y="1403958"/>
                  <a:ext cx="405634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156" name="Группа 155"/>
              <p:cNvGrpSpPr/>
              <p:nvPr/>
            </p:nvGrpSpPr>
            <p:grpSpPr>
              <a:xfrm>
                <a:off x="9728047" y="2734786"/>
                <a:ext cx="816655" cy="411480"/>
                <a:chOff x="9702953" y="1403958"/>
                <a:chExt cx="816655" cy="411480"/>
              </a:xfrm>
            </p:grpSpPr>
            <p:sp>
              <p:nvSpPr>
                <p:cNvPr id="160" name="Прямоугольник 159"/>
                <p:cNvSpPr/>
                <p:nvPr/>
              </p:nvSpPr>
              <p:spPr>
                <a:xfrm>
                  <a:off x="9702953" y="1403958"/>
                  <a:ext cx="401167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161" name="Прямоугольник 160"/>
                <p:cNvSpPr/>
                <p:nvPr/>
              </p:nvSpPr>
              <p:spPr>
                <a:xfrm>
                  <a:off x="10104119" y="1403958"/>
                  <a:ext cx="415489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157" name="Группа 156"/>
              <p:cNvGrpSpPr/>
              <p:nvPr/>
            </p:nvGrpSpPr>
            <p:grpSpPr>
              <a:xfrm>
                <a:off x="9724427" y="2300259"/>
                <a:ext cx="820276" cy="411480"/>
                <a:chOff x="9692172" y="1403958"/>
                <a:chExt cx="820276" cy="411480"/>
              </a:xfrm>
            </p:grpSpPr>
            <p:sp>
              <p:nvSpPr>
                <p:cNvPr id="158" name="Прямоугольник 157"/>
                <p:cNvSpPr/>
                <p:nvPr/>
              </p:nvSpPr>
              <p:spPr>
                <a:xfrm>
                  <a:off x="9692172" y="1403958"/>
                  <a:ext cx="411948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>
                  <a:off x="10104120" y="1403958"/>
                  <a:ext cx="408328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</p:grpSp>
        <p:sp>
          <p:nvSpPr>
            <p:cNvPr id="184" name="Равнобедренный треугольник 183"/>
            <p:cNvSpPr/>
            <p:nvPr/>
          </p:nvSpPr>
          <p:spPr>
            <a:xfrm>
              <a:off x="9557994" y="1034333"/>
              <a:ext cx="2024405" cy="457215"/>
            </a:xfrm>
            <a:prstGeom prst="triangle">
              <a:avLst>
                <a:gd name="adj" fmla="val 5078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7216759" y="3140393"/>
            <a:ext cx="929315" cy="1711948"/>
            <a:chOff x="9737501" y="4265544"/>
            <a:chExt cx="1239086" cy="2438659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9967964" y="4645438"/>
              <a:ext cx="796569" cy="2058765"/>
              <a:chOff x="9740134" y="1494033"/>
              <a:chExt cx="796569" cy="2058765"/>
            </a:xfrm>
          </p:grpSpPr>
          <p:grpSp>
            <p:nvGrpSpPr>
              <p:cNvPr id="137" name="Группа 136"/>
              <p:cNvGrpSpPr/>
              <p:nvPr/>
            </p:nvGrpSpPr>
            <p:grpSpPr>
              <a:xfrm>
                <a:off x="9740135" y="1494033"/>
                <a:ext cx="792480" cy="411480"/>
                <a:chOff x="9707880" y="1403958"/>
                <a:chExt cx="792480" cy="411480"/>
              </a:xfrm>
            </p:grpSpPr>
            <p:sp>
              <p:nvSpPr>
                <p:cNvPr id="150" name="Прямоугольник 149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b="1" dirty="0">
                      <a:solidFill>
                        <a:schemeClr val="tx1"/>
                      </a:solidFill>
                    </a:rPr>
                    <a:t>М</a:t>
                  </a:r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138" name="Группа 137"/>
              <p:cNvGrpSpPr/>
              <p:nvPr/>
            </p:nvGrpSpPr>
            <p:grpSpPr>
              <a:xfrm>
                <a:off x="9742828" y="1902777"/>
                <a:ext cx="789787" cy="411480"/>
                <a:chOff x="9717734" y="1403958"/>
                <a:chExt cx="789787" cy="411480"/>
              </a:xfrm>
            </p:grpSpPr>
            <p:sp>
              <p:nvSpPr>
                <p:cNvPr id="148" name="Прямоугольник 147"/>
                <p:cNvSpPr/>
                <p:nvPr/>
              </p:nvSpPr>
              <p:spPr>
                <a:xfrm>
                  <a:off x="9717734" y="1403958"/>
                  <a:ext cx="386386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149" name="Прямоугольник 148"/>
                <p:cNvSpPr/>
                <p:nvPr/>
              </p:nvSpPr>
              <p:spPr>
                <a:xfrm>
                  <a:off x="10104120" y="1403958"/>
                  <a:ext cx="403401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139" name="Группа 138"/>
              <p:cNvGrpSpPr/>
              <p:nvPr/>
            </p:nvGrpSpPr>
            <p:grpSpPr>
              <a:xfrm>
                <a:off x="9742828" y="3141318"/>
                <a:ext cx="792480" cy="411480"/>
                <a:chOff x="9707880" y="1403958"/>
                <a:chExt cx="792480" cy="411480"/>
              </a:xfrm>
            </p:grpSpPr>
            <p:sp>
              <p:nvSpPr>
                <p:cNvPr id="146" name="Прямоугольник 145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147" name="Прямоугольник 146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140" name="Группа 139"/>
              <p:cNvGrpSpPr/>
              <p:nvPr/>
            </p:nvGrpSpPr>
            <p:grpSpPr>
              <a:xfrm>
                <a:off x="9740134" y="2732574"/>
                <a:ext cx="796569" cy="413692"/>
                <a:chOff x="9715040" y="1401746"/>
                <a:chExt cx="796569" cy="413692"/>
              </a:xfrm>
            </p:grpSpPr>
            <p:sp>
              <p:nvSpPr>
                <p:cNvPr id="144" name="Прямоугольник 143"/>
                <p:cNvSpPr/>
                <p:nvPr/>
              </p:nvSpPr>
              <p:spPr>
                <a:xfrm>
                  <a:off x="9715040" y="1403958"/>
                  <a:ext cx="38907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10115369" y="1401746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141" name="Группа 140"/>
              <p:cNvGrpSpPr/>
              <p:nvPr/>
            </p:nvGrpSpPr>
            <p:grpSpPr>
              <a:xfrm>
                <a:off x="9747605" y="2300259"/>
                <a:ext cx="785010" cy="427762"/>
                <a:chOff x="9715350" y="1403958"/>
                <a:chExt cx="785010" cy="427762"/>
              </a:xfrm>
            </p:grpSpPr>
            <p:sp>
              <p:nvSpPr>
                <p:cNvPr id="142" name="Прямоугольник 141"/>
                <p:cNvSpPr/>
                <p:nvPr/>
              </p:nvSpPr>
              <p:spPr>
                <a:xfrm>
                  <a:off x="9715350" y="1420240"/>
                  <a:ext cx="38876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143" name="Прямоугольник 142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</p:grpSp>
        <p:sp>
          <p:nvSpPr>
            <p:cNvPr id="185" name="Равнобедренный треугольник 184"/>
            <p:cNvSpPr/>
            <p:nvPr/>
          </p:nvSpPr>
          <p:spPr>
            <a:xfrm>
              <a:off x="9737501" y="4265544"/>
              <a:ext cx="1239086" cy="385984"/>
            </a:xfrm>
            <a:prstGeom prst="triangle">
              <a:avLst>
                <a:gd name="adj" fmla="val 5078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87" name="Прямоугольник 186"/>
          <p:cNvSpPr/>
          <p:nvPr/>
        </p:nvSpPr>
        <p:spPr>
          <a:xfrm>
            <a:off x="4989791" y="5067639"/>
            <a:ext cx="177761" cy="8749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8" name="Прямоугольник 187"/>
          <p:cNvSpPr/>
          <p:nvPr/>
        </p:nvSpPr>
        <p:spPr>
          <a:xfrm>
            <a:off x="4870371" y="857250"/>
            <a:ext cx="297180" cy="22724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98" name="Группа 97"/>
          <p:cNvGrpSpPr/>
          <p:nvPr/>
        </p:nvGrpSpPr>
        <p:grpSpPr>
          <a:xfrm>
            <a:off x="5122129" y="846057"/>
            <a:ext cx="445770" cy="432872"/>
            <a:chOff x="160020" y="3911017"/>
            <a:chExt cx="594360" cy="577163"/>
          </a:xfrm>
          <a:solidFill>
            <a:srgbClr val="0070C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0" name="Равнобедренный треугольник 99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117931" y="1710717"/>
            <a:ext cx="445770" cy="432872"/>
            <a:chOff x="160020" y="3911017"/>
            <a:chExt cx="594360" cy="577163"/>
          </a:xfrm>
          <a:solidFill>
            <a:srgbClr val="0070C0"/>
          </a:solidFill>
        </p:grpSpPr>
        <p:sp>
          <p:nvSpPr>
            <p:cNvPr id="81" name="Прямоугольник 80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rgbClr val="FF0000"/>
                </a:solidFill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5191577" y="2137052"/>
            <a:ext cx="297180" cy="3086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2" name="Прямоугольник 191"/>
          <p:cNvSpPr/>
          <p:nvPr/>
        </p:nvSpPr>
        <p:spPr>
          <a:xfrm>
            <a:off x="8435340" y="857250"/>
            <a:ext cx="355448" cy="51405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3" name="Прямоугольник 192"/>
          <p:cNvSpPr/>
          <p:nvPr/>
        </p:nvSpPr>
        <p:spPr>
          <a:xfrm>
            <a:off x="4870371" y="2735404"/>
            <a:ext cx="3586462" cy="406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39303" y="4583053"/>
            <a:ext cx="884279" cy="940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1" name="Овал 100"/>
          <p:cNvSpPr/>
          <p:nvPr/>
        </p:nvSpPr>
        <p:spPr>
          <a:xfrm>
            <a:off x="4817052" y="3437449"/>
            <a:ext cx="1266519" cy="10799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29" name="Группа 28"/>
          <p:cNvGrpSpPr/>
          <p:nvPr/>
        </p:nvGrpSpPr>
        <p:grpSpPr>
          <a:xfrm>
            <a:off x="5055550" y="3360643"/>
            <a:ext cx="445770" cy="479702"/>
            <a:chOff x="145126" y="4352087"/>
            <a:chExt cx="594360" cy="639603"/>
          </a:xfrm>
          <a:solidFill>
            <a:srgbClr val="92D050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212281" y="458021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145126" y="435208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4967379" y="3890944"/>
            <a:ext cx="445770" cy="432872"/>
            <a:chOff x="160020" y="3911017"/>
            <a:chExt cx="594360" cy="577163"/>
          </a:xfrm>
          <a:solidFill>
            <a:srgbClr val="92D050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rgbClr val="FF0000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567342" y="3805993"/>
            <a:ext cx="445770" cy="432872"/>
            <a:chOff x="160020" y="3911017"/>
            <a:chExt cx="594360" cy="577163"/>
          </a:xfrm>
          <a:solidFill>
            <a:srgbClr val="92D05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8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" y="-24245"/>
            <a:ext cx="3686927" cy="3774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77" y="3356992"/>
            <a:ext cx="4116323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6" y="0"/>
            <a:ext cx="63676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31" y="0"/>
            <a:ext cx="449999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1697117" cy="2523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96" y="476672"/>
            <a:ext cx="1885064" cy="2340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25" y="4151161"/>
            <a:ext cx="1105099" cy="1317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66" y="3839112"/>
            <a:ext cx="1987884" cy="16281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23" y="3783960"/>
            <a:ext cx="2362200" cy="1409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37" y="3760003"/>
            <a:ext cx="1962150" cy="1962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80" y="3708068"/>
            <a:ext cx="1593586" cy="13545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66" y="4319141"/>
            <a:ext cx="1695450" cy="1209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48" y="3883828"/>
            <a:ext cx="21145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3684 -0.111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0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14323 -2.22222E-6 C 0.20747 -2.22222E-6 0.28646 -0.06458 0.28646 -0.1169 L 0.28646 -0.23379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22656 -0.209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1882 4.44444E-6 C 0.27274 4.44444E-6 0.37656 -0.0544 0.37656 -0.09838 L 0.37656 -0.19653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9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13576 -0.29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-0.19815 C -3.33333E-6 -0.28704 0.04983 -0.39607 0.09063 -0.39607 L 0.18177 -0.39607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17014 -0.527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31" y="0"/>
            <a:ext cx="449999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96" y="476672"/>
            <a:ext cx="1885064" cy="2340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82" y="2063514"/>
            <a:ext cx="1105099" cy="1317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90" y="2868280"/>
            <a:ext cx="1987884" cy="16281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10" y="1163195"/>
            <a:ext cx="2362200" cy="1409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13" y="610745"/>
            <a:ext cx="1962150" cy="1962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7" y="4365104"/>
            <a:ext cx="1593586" cy="13545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4496452"/>
            <a:ext cx="1695450" cy="1209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06" y="3082275"/>
            <a:ext cx="2114550" cy="1714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169845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2098576" cy="115699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443" y="589250"/>
            <a:ext cx="1882552" cy="1410171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О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1738536" cy="176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43837" y="2678113"/>
            <a:ext cx="2090835" cy="126615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Ы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03848" y="4509120"/>
            <a:ext cx="1871191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6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2098576" cy="115699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</a:t>
            </a:r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А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443" y="589250"/>
            <a:ext cx="1882552" cy="1410171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9600" dirty="0" smtClean="0">
                <a:solidFill>
                  <a:srgbClr val="FF0000"/>
                </a:solidFill>
              </a:rPr>
              <a:t>О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1738536" cy="176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43837" y="2678113"/>
            <a:ext cx="2090835" cy="126615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9600" dirty="0" smtClean="0">
                <a:solidFill>
                  <a:srgbClr val="FF0000"/>
                </a:solidFill>
              </a:rPr>
              <a:t>Ы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03848" y="4509120"/>
            <a:ext cx="1871191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92D050"/>
                </a:solidFill>
              </a:rPr>
              <a:t>П</a:t>
            </a: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П,Пь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284" y="332656"/>
            <a:ext cx="926256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34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ПУТЕШЕСТВИЕ В СТРАНУ   ГРАМОТА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</vt:lpstr>
      <vt:lpstr>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Tatyana Nikitina</cp:lastModifiedBy>
  <cp:revision>35</cp:revision>
  <dcterms:created xsi:type="dcterms:W3CDTF">2015-11-24T12:09:22Z</dcterms:created>
  <dcterms:modified xsi:type="dcterms:W3CDTF">2016-03-16T14:44:50Z</dcterms:modified>
</cp:coreProperties>
</file>