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8" r:id="rId3"/>
    <p:sldId id="269" r:id="rId4"/>
    <p:sldId id="263" r:id="rId5"/>
    <p:sldId id="266" r:id="rId6"/>
    <p:sldId id="258" r:id="rId7"/>
    <p:sldId id="260" r:id="rId8"/>
    <p:sldId id="259" r:id="rId9"/>
    <p:sldId id="267" r:id="rId10"/>
    <p:sldId id="261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7B4"/>
    <a:srgbClr val="00213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14" autoAdjust="0"/>
    <p:restoredTop sz="94660"/>
  </p:normalViewPr>
  <p:slideViewPr>
    <p:cSldViewPr>
      <p:cViewPr varScale="1">
        <p:scale>
          <a:sx n="46" d="100"/>
          <a:sy n="46" d="100"/>
        </p:scale>
        <p:origin x="-132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ru.wikipedia.org/wiki/%D0%A4%D0%B0%D0%B9%D0%BB:Balmont_1880s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 бюджетное общеобразовательное учреждение </a:t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«Покровская средняя общеобразовательная школа № 3»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11960" y="566124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Составила: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Припузова Александра Валерьевна 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1772816"/>
            <a:ext cx="741682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Разработка занятия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внеурочной деятельности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1 - 2 классе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 «Символы моего края»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5" y="332656"/>
            <a:ext cx="40324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Arial Black" pitchFamily="34" charset="0"/>
                <a:cs typeface="Arabic Typesetting" pitchFamily="66" charset="-78"/>
              </a:rPr>
              <a:t>Художник</a:t>
            </a:r>
            <a:endParaRPr lang="ru-RU" sz="4400" dirty="0">
              <a:solidFill>
                <a:srgbClr val="002060"/>
              </a:solidFill>
              <a:latin typeface="Arial Black" pitchFamily="34" charset="0"/>
              <a:cs typeface="Arabic Typesetting" pitchFamily="66" charset="-78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5733256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err="1" smtClean="0">
                <a:solidFill>
                  <a:srgbClr val="002060"/>
                </a:solidFill>
                <a:latin typeface="Arial Black" pitchFamily="34" charset="0"/>
              </a:rPr>
              <a:t>Келин</a:t>
            </a:r>
            <a:r>
              <a:rPr lang="ru-RU" sz="3200" b="1" i="1" dirty="0" smtClean="0">
                <a:solidFill>
                  <a:srgbClr val="002060"/>
                </a:solidFill>
                <a:latin typeface="Arial Black" pitchFamily="34" charset="0"/>
              </a:rPr>
              <a:t> Анатолий Романович</a:t>
            </a:r>
            <a:endParaRPr lang="ru-RU" sz="3200" i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1027" name="Picture 3" descr="C:\Users\1\Новая папка\Desktop\2012-10-26 15.15.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420888"/>
            <a:ext cx="4320000" cy="3240000"/>
          </a:xfrm>
          <a:prstGeom prst="rect">
            <a:avLst/>
          </a:prstGeom>
          <a:noFill/>
        </p:spPr>
      </p:pic>
      <p:pic>
        <p:nvPicPr>
          <p:cNvPr id="1026" name="Picture 2" descr="C:\Users\1\Новая папка\Desktop\2012-10-26 15.15.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340768"/>
            <a:ext cx="4320000" cy="32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4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276872"/>
            <a:ext cx="740138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latin typeface="Arial Black" pitchFamily="34" charset="0"/>
                <a:cs typeface="Arabic Typesetting" pitchFamily="66" charset="-78"/>
              </a:rPr>
              <a:t>Спасибо за занятие.</a:t>
            </a:r>
          </a:p>
          <a:p>
            <a:endParaRPr lang="ru-RU" dirty="0">
              <a:latin typeface="Arial Black" pitchFamily="34" charset="0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996952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Arial Black" pitchFamily="34" charset="0"/>
              </a:rPr>
              <a:t>Кружок </a:t>
            </a:r>
            <a:br>
              <a:rPr lang="ru-RU" sz="40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Arial Black" pitchFamily="34" charset="0"/>
              </a:rPr>
              <a:t> «Волшебная кисточка»</a:t>
            </a:r>
            <a:endParaRPr lang="ru-RU" sz="4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4" name="Picture 11" descr="C:\Documents and Settings\Admin\Рабочий стол\маринко\image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437112"/>
            <a:ext cx="3282008" cy="22322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17" descr="img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2018624" cy="20882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539552" y="260648"/>
            <a:ext cx="83164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 бюджетное общеобразовательное учреждение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«Покровская средняя общеобразовательная школа № 3»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http://upload.wikimedia.org/wikipedia/commons/thumb/9/92/Balmont_1880s.jpg/200px-Balmont_1880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908719"/>
            <a:ext cx="3587688" cy="50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427984" y="2276872"/>
            <a:ext cx="40324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Константин 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Бальмонт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Снежинка</a:t>
            </a:r>
            <a:endParaRPr lang="ru-RU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7" name="Picture 4" descr="снежин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268760"/>
            <a:ext cx="6552728" cy="48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3" descr="Герб России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67544" y="404664"/>
            <a:ext cx="1498462" cy="1800000"/>
          </a:xfrm>
          <a:prstGeom prst="rect">
            <a:avLst/>
          </a:prstGeom>
        </p:spPr>
      </p:pic>
      <p:pic>
        <p:nvPicPr>
          <p:cNvPr id="4" name="Picture 4" descr="Russian-Federation flag-2-b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404664"/>
            <a:ext cx="2903774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 descr="ГербСаха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699792" y="2636912"/>
            <a:ext cx="1800000" cy="1800000"/>
          </a:xfrm>
          <a:prstGeom prst="rect">
            <a:avLst/>
          </a:prstGeom>
        </p:spPr>
      </p:pic>
      <p:pic>
        <p:nvPicPr>
          <p:cNvPr id="6" name="Picture 2" descr="250px-Flag_of_Sakh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2708920"/>
            <a:ext cx="3596756" cy="1800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7" name="Рисунок 6" descr="http://www.sakha.gov.ru/sites/default/files/87/images/ГЕРБ_отдельно(1).gif"/>
          <p:cNvPicPr/>
          <p:nvPr/>
        </p:nvPicPr>
        <p:blipFill>
          <a:blip r:embed="rId6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53136"/>
            <a:ext cx="1332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www.sakha.gov.ru/sites/default/files/87/images/ФЛАГ_отдельно.gif"/>
          <p:cNvPicPr/>
          <p:nvPr/>
        </p:nvPicPr>
        <p:blipFill>
          <a:blip r:embed="rId7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725144"/>
            <a:ext cx="2340000" cy="15840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ussian-Federation flag-2-b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492896"/>
            <a:ext cx="5429250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 descr="Герб России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87709" y="1628800"/>
            <a:ext cx="2937312" cy="352839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27584" y="548680"/>
            <a:ext cx="76177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latin typeface="Arial Black" pitchFamily="34" charset="0"/>
              </a:rPr>
              <a:t>Герб  и флаг  России</a:t>
            </a:r>
            <a:endParaRPr lang="ru-RU" sz="4800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ГербСаха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95536" y="2492896"/>
            <a:ext cx="2664296" cy="2664296"/>
          </a:xfrm>
          <a:prstGeom prst="rect">
            <a:avLst/>
          </a:prstGeom>
        </p:spPr>
      </p:pic>
      <p:pic>
        <p:nvPicPr>
          <p:cNvPr id="3" name="Picture 2" descr="250px-Flag_of_Sakh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986" y="3140968"/>
            <a:ext cx="5425499" cy="271519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23528" y="620688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Arial Black" pitchFamily="34" charset="0"/>
              </a:rPr>
              <a:t>Герб  и флаг</a:t>
            </a:r>
          </a:p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Arial Black" pitchFamily="34" charset="0"/>
              </a:rPr>
              <a:t>Республики Саха (Я)</a:t>
            </a:r>
            <a:endParaRPr lang="ru-RU" sz="4800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sakha.gov.ru/sites/default/files/87/images/ФЛАГ_отдельно.gif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996952"/>
            <a:ext cx="4680520" cy="316835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3" name="Рисунок 2" descr="http://www.sakha.gov.ru/sites/default/files/87/images/ГЕРБ_отдельно(1).gif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48880"/>
            <a:ext cx="2664000" cy="36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755576" y="404664"/>
            <a:ext cx="7632848" cy="1584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Arial Black" pitchFamily="34" charset="0"/>
              </a:rPr>
              <a:t>Герб и флаг </a:t>
            </a:r>
          </a:p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Arial Black" pitchFamily="34" charset="0"/>
              </a:rPr>
              <a:t>г. Покровск</a:t>
            </a:r>
            <a:endParaRPr lang="ru-RU" sz="4800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Pictures\книг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2645383" cy="17523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476672"/>
            <a:ext cx="6213376" cy="1296144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  <a:latin typeface="Arial Black" pitchFamily="34" charset="0"/>
              </a:rPr>
              <a:t>Символы  </a:t>
            </a:r>
            <a:br>
              <a:rPr lang="ru-RU" sz="5400" b="1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5400" b="1" dirty="0" smtClean="0">
                <a:solidFill>
                  <a:srgbClr val="0070C0"/>
                </a:solidFill>
                <a:latin typeface="Arial Black" pitchFamily="34" charset="0"/>
              </a:rPr>
              <a:t> моего   края</a:t>
            </a:r>
            <a:endParaRPr lang="ru-RU" sz="54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5" name="Рисунок 4" descr="http://www.sakha.gov.ru/sites/default/files/87/images/ГЕРБ_отдельно(1).gif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76872"/>
            <a:ext cx="2664000" cy="36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www.sakha.gov.ru/sites/default/files/87/images/ФЛАГ_отдельно.gif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348880"/>
            <a:ext cx="4680520" cy="316835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71</Words>
  <Application>Microsoft Office PowerPoint</Application>
  <PresentationFormat>Экран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Муниципальное  бюджетное общеобразовательное учреждение  «Покровская средняя общеобразовательная школа № 3» </vt:lpstr>
      <vt:lpstr>Кружок   «Волшебная кисточка»</vt:lpstr>
      <vt:lpstr>Слайд 3</vt:lpstr>
      <vt:lpstr>Снежинка</vt:lpstr>
      <vt:lpstr>Слайд 5</vt:lpstr>
      <vt:lpstr>Слайд 6</vt:lpstr>
      <vt:lpstr>Слайд 7</vt:lpstr>
      <vt:lpstr>Слайд 8</vt:lpstr>
      <vt:lpstr>Символы    моего   края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Символы   моего   края</dc:title>
  <dc:creator>Припузовы</dc:creator>
  <cp:lastModifiedBy>1</cp:lastModifiedBy>
  <cp:revision>31</cp:revision>
  <dcterms:created xsi:type="dcterms:W3CDTF">2012-10-28T13:25:58Z</dcterms:created>
  <dcterms:modified xsi:type="dcterms:W3CDTF">2013-01-12T02:12:06Z</dcterms:modified>
</cp:coreProperties>
</file>