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304" r:id="rId6"/>
    <p:sldId id="260" r:id="rId7"/>
    <p:sldId id="261" r:id="rId8"/>
    <p:sldId id="263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3" r:id="rId45"/>
    <p:sldId id="30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61BA2-BC15-4AA2-850C-8B653F8A735B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0BBBA-324E-4BF3-83B0-06E6EEC70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2;%20&#1054;%20&#1044;&#1105;&#1084;&#1080;&#1085;&#1072;\&#1055;&#1088;&#1077;&#1079;&#1077;&#1085;&#1090;&#1072;&#1094;&#1080;&#1080;\&#1069;&#1083;&#1077;&#1082;&#1090;&#1088;&#1086;&#1085;&#1085;&#1099;&#1077;%20&#1092;&#1080;&#1079;&#1084;&#1080;&#1085;&#1091;&#1090;&#1082;&#1080;%20&#1076;&#1083;&#1103;%20&#1075;&#1083;&#1072;&#1079;.%20&#1063;&#1072;&#1089;&#1090;&#1100;%201\&#1052;&#1072;&#1096;&#1080;&#1085;&#1072;%20&#1092;&#1080;&#1079;&#1082;&#1091;&#1083;&#1100;&#1090;&#1084;&#1080;&#1085;&#1091;&#1090;&#1082;&#1072;\korobushka_new.mp3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sehorocho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Однородные члены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предложения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1" name="Рисунок 20" descr="13273218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Машина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физкультминутка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korobushka_ne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9619697" flipV="1">
            <a:off x="6422106" y="5661093"/>
            <a:ext cx="1331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 месте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шагом марш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525724">
            <a:off x="5884185" y="5799929"/>
            <a:ext cx="2201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стороны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08845_Mashenka_iz_mf_Masha_i_Medved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071670" y="928670"/>
            <a:ext cx="5214973" cy="41434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652674">
            <a:off x="6443355" y="5686025"/>
            <a:ext cx="1621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Танцуем ручками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093_Masha_dirijiruet_povareshkoj_-_Mf_Masha_i_Medv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9" y="928670"/>
            <a:ext cx="4857784" cy="3929090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373664">
            <a:off x="6301636" y="5886173"/>
            <a:ext cx="1799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Ну – </a:t>
            </a:r>
            <a:r>
              <a:rPr lang="ru-RU" b="1" dirty="0" err="1" smtClean="0">
                <a:solidFill>
                  <a:srgbClr val="C00000"/>
                </a:solidFill>
              </a:rPr>
              <a:t>ну</a:t>
            </a: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 err="1" smtClean="0">
                <a:solidFill>
                  <a:srgbClr val="C00000"/>
                </a:solidFill>
              </a:rPr>
              <a:t>ну</a:t>
            </a:r>
            <a:r>
              <a:rPr lang="ru-RU" b="1" dirty="0" smtClean="0">
                <a:solidFill>
                  <a:srgbClr val="C00000"/>
                </a:solidFill>
              </a:rPr>
              <a:t> !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Введение в тему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Я сегодня собирала </a:t>
            </a:r>
          </a:p>
          <a:p>
            <a:pPr>
              <a:buNone/>
            </a:pPr>
            <a:r>
              <a:rPr lang="ru-RU" sz="3200" dirty="0" smtClean="0"/>
              <a:t>малину.</a:t>
            </a:r>
          </a:p>
          <a:p>
            <a:pPr>
              <a:buNone/>
            </a:pPr>
            <a:r>
              <a:rPr lang="ru-RU" sz="3200" dirty="0" smtClean="0"/>
              <a:t> Я заблудилась.</a:t>
            </a:r>
          </a:p>
          <a:p>
            <a:pPr>
              <a:buNone/>
            </a:pPr>
            <a:r>
              <a:rPr lang="ru-RU" sz="3200" dirty="0" smtClean="0"/>
              <a:t>Я попала к медведю.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" name="Picture 2" descr="D:\В О Дёмина\ВИКА\4 класс\Рабочие программы\ОРКСЭ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335758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786050" y="1214422"/>
            <a:ext cx="3929090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135199">
            <a:off x="6311624" y="6058500"/>
            <a:ext cx="157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Похлопали!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45679">
            <a:off x="5933934" y="5755130"/>
            <a:ext cx="2013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головой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339029">
            <a:off x="6160334" y="5910817"/>
            <a:ext cx="1805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Снова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36013">
            <a:off x="5910375" y="5781859"/>
            <a:ext cx="2329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Повороты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головой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297575">
            <a:off x="6063520" y="5801211"/>
            <a:ext cx="1845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Повороты туловища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216925">
            <a:off x="6033495" y="5987408"/>
            <a:ext cx="1876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Потанцуем!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177966">
            <a:off x="5826267" y="5745459"/>
            <a:ext cx="218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футбол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52345">
            <a:off x="6253506" y="5801797"/>
            <a:ext cx="1537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Играем в хоккей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072186">
            <a:off x="6261104" y="5729079"/>
            <a:ext cx="1664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Покажем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силу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0281400">
            <a:off x="6012591" y="5864501"/>
            <a:ext cx="2056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Танцуем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волком!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Проверь!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 </a:t>
            </a:r>
            <a:r>
              <a:rPr lang="ru-RU" sz="4000" u="sng" dirty="0" smtClean="0"/>
              <a:t>Я </a:t>
            </a:r>
            <a:r>
              <a:rPr lang="ru-RU" sz="4000" dirty="0" smtClean="0"/>
              <a:t>сегодня </a:t>
            </a:r>
            <a:r>
              <a:rPr lang="ru-RU" sz="4000" u="sng" dirty="0" smtClean="0"/>
              <a:t>собирала</a:t>
            </a:r>
            <a:r>
              <a:rPr lang="ru-RU" sz="4000" dirty="0" smtClean="0"/>
              <a:t> малину, </a:t>
            </a:r>
            <a:r>
              <a:rPr lang="ru-RU" sz="4000" u="sng" dirty="0" smtClean="0"/>
              <a:t>заблудилась</a:t>
            </a:r>
            <a:r>
              <a:rPr lang="ru-RU" sz="4000" dirty="0" smtClean="0"/>
              <a:t> и  </a:t>
            </a:r>
            <a:r>
              <a:rPr lang="ru-RU" sz="4000" u="sng" dirty="0" smtClean="0"/>
              <a:t>попала </a:t>
            </a:r>
            <a:r>
              <a:rPr lang="ru-RU" sz="4000" dirty="0" smtClean="0"/>
              <a:t>к медведю.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</a:t>
            </a:r>
            <a:r>
              <a:rPr lang="ru-RU" sz="4000" dirty="0" smtClean="0">
                <a:solidFill>
                  <a:srgbClr val="7030A0"/>
                </a:solidFill>
              </a:rPr>
              <a:t>Что вы заметили?</a:t>
            </a:r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   Какой вывод можно сделать</a:t>
            </a:r>
            <a:r>
              <a:rPr lang="ru-RU" sz="4000" dirty="0" smtClean="0"/>
              <a:t>?</a:t>
            </a:r>
            <a:endParaRPr lang="ru-RU" sz="4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71802" y="2357430"/>
            <a:ext cx="214314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85786" y="2928934"/>
            <a:ext cx="285752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14810" y="2928934"/>
            <a:ext cx="17859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5857884" y="3000372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05754">
            <a:off x="5841234" y="5839211"/>
            <a:ext cx="2325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Попрыгаем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зайчиком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35686">
            <a:off x="5959759" y="5867794"/>
            <a:ext cx="1993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Лепим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снежки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661401">
            <a:off x="6232972" y="6062203"/>
            <a:ext cx="1507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897830">
            <a:off x="6155539" y="5929797"/>
            <a:ext cx="1690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Полетели!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804841">
            <a:off x="6015952" y="5798730"/>
            <a:ext cx="1787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Качаем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мышцы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0501023">
            <a:off x="6254588" y="6017823"/>
            <a:ext cx="1581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Чистим снег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41984">
            <a:off x="5994041" y="5881276"/>
            <a:ext cx="1939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Выше! Выше!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Еще выше!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96404">
            <a:off x="6422679" y="5698564"/>
            <a:ext cx="1184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Сильнее!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Еще сильнее!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620893">
            <a:off x="6197232" y="5862167"/>
            <a:ext cx="1725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Понравилась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зарядка?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Молодцы!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Вывод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2" descr="D:\В О Дёмина\Презентации\Электронные физминутки для глаз. Часть 1\Машина физкультминутка\Картин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В предложении при </a:t>
            </a:r>
          </a:p>
          <a:p>
            <a:pPr>
              <a:buNone/>
            </a:pPr>
            <a:r>
              <a:rPr lang="ru-RU" sz="3200" dirty="0" smtClean="0"/>
              <a:t>   одном подлежащем</a:t>
            </a:r>
          </a:p>
          <a:p>
            <a:pPr>
              <a:buNone/>
            </a:pPr>
            <a:r>
              <a:rPr lang="ru-RU" sz="3200" dirty="0" smtClean="0"/>
              <a:t>         может быть      </a:t>
            </a:r>
          </a:p>
          <a:p>
            <a:pPr>
              <a:buNone/>
            </a:pPr>
            <a:r>
              <a:rPr lang="ru-RU" sz="3200" dirty="0" smtClean="0"/>
              <a:t>           несколько</a:t>
            </a:r>
          </a:p>
          <a:p>
            <a:pPr>
              <a:buNone/>
            </a:pPr>
            <a:r>
              <a:rPr lang="ru-RU" sz="3200" dirty="0" smtClean="0"/>
              <a:t>           сказуемых.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Работа по теме урока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Упр. 24.</a:t>
            </a:r>
          </a:p>
          <a:p>
            <a:pPr>
              <a:buNone/>
            </a:pPr>
            <a:r>
              <a:rPr lang="ru-RU" dirty="0" smtClean="0"/>
              <a:t>Прочитайте строки из стихотворения </a:t>
            </a:r>
            <a:r>
              <a:rPr lang="ru-RU" dirty="0" err="1" smtClean="0"/>
              <a:t>Грекова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FF0000"/>
                </a:solidFill>
              </a:rPr>
              <a:t>Зарумянилась вишня и слива.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Налилась золотистая рожь.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Чем отличаются предложения друг от друга по составу? Можно ли считать первое предложение распространённым?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Закрепление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Упр. 27</a:t>
            </a:r>
          </a:p>
          <a:p>
            <a:pPr>
              <a:buNone/>
            </a:pPr>
            <a:r>
              <a:rPr lang="ru-RU" dirty="0" smtClean="0"/>
              <a:t>Прочитайте строки из сказки А.С. Пушкина.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</a:t>
            </a:r>
            <a:r>
              <a:rPr lang="ru-RU" b="1" dirty="0" smtClean="0">
                <a:solidFill>
                  <a:srgbClr val="002060"/>
                </a:solidFill>
              </a:rPr>
              <a:t>Повариха побледнела,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Обмерла и окривела.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Слуги, сватья и сестра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С криком ловят комара.</a:t>
            </a:r>
          </a:p>
          <a:p>
            <a:pPr>
              <a:buNone/>
            </a:pPr>
            <a:r>
              <a:rPr lang="ru-RU" dirty="0" smtClean="0"/>
              <a:t>       Спишите, подчеркните главные члены.</a:t>
            </a:r>
            <a:endParaRPr lang="ru-RU" dirty="0"/>
          </a:p>
        </p:txBody>
      </p:sp>
      <p:pic>
        <p:nvPicPr>
          <p:cNvPr id="1028" name="Picture 4" descr="D:\В О Дёмина\ВИКА\4 класс\Рабочие программы\ОРКСЭ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496"/>
            <a:ext cx="264320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Итог урока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Над какой темой работали сегодня?</a:t>
            </a:r>
          </a:p>
          <a:p>
            <a:pPr>
              <a:buNone/>
            </a:pPr>
            <a:r>
              <a:rPr lang="ru-RU" dirty="0" smtClean="0"/>
              <a:t>                      Что нового узнали?</a:t>
            </a:r>
          </a:p>
          <a:p>
            <a:pPr>
              <a:buNone/>
            </a:pPr>
            <a:r>
              <a:rPr lang="ru-RU" dirty="0" smtClean="0"/>
              <a:t>                   Какой вывод сделаем?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D:\В О Дёмина\ВИКА\4 класс\Рабочие программы\ОРКСЭ\masha-i-medved-kartinki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857496"/>
            <a:ext cx="600077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noFill/>
          <a:ln>
            <a:noFill/>
            <a:prstDash val="dash"/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33FF"/>
                </a:solidFill>
              </a:rPr>
              <a:t> Оцени себя !</a:t>
            </a:r>
            <a:endParaRPr lang="ru-RU" dirty="0">
              <a:solidFill>
                <a:srgbClr val="9933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</a:t>
            </a:r>
            <a:r>
              <a:rPr lang="ru-RU" sz="5800" dirty="0" smtClean="0">
                <a:solidFill>
                  <a:srgbClr val="C00000"/>
                </a:solidFill>
              </a:rPr>
              <a:t>Всё знаю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pPr>
              <a:buNone/>
            </a:pPr>
            <a:r>
              <a:rPr lang="ru-RU" sz="6400" dirty="0" smtClean="0">
                <a:solidFill>
                  <a:srgbClr val="FFC000"/>
                </a:solidFill>
              </a:rPr>
              <a:t>          Сомневаюсь     </a:t>
            </a:r>
            <a:endParaRPr lang="ru-RU" sz="6400" dirty="0" smtClean="0">
              <a:solidFill>
                <a:srgbClr val="FFFF00"/>
              </a:solidFill>
            </a:endParaRPr>
          </a:p>
          <a:p>
            <a:endParaRPr lang="ru-RU" sz="3200" dirty="0" smtClean="0"/>
          </a:p>
          <a:p>
            <a:endParaRPr lang="ru-RU" sz="3200" dirty="0" smtClean="0"/>
          </a:p>
          <a:p>
            <a:pPr>
              <a:buNone/>
            </a:pPr>
            <a:r>
              <a:rPr lang="ru-RU" sz="6400" dirty="0" smtClean="0">
                <a:solidFill>
                  <a:schemeClr val="tx2"/>
                </a:solidFill>
              </a:rPr>
              <a:t>          Не понимаю  </a:t>
            </a:r>
          </a:p>
          <a:p>
            <a:endParaRPr lang="ru-RU" sz="3200" dirty="0" smtClean="0"/>
          </a:p>
          <a:p>
            <a:pPr>
              <a:buNone/>
            </a:pP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215074" y="1785926"/>
            <a:ext cx="914400" cy="91440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6429388" y="5143512"/>
            <a:ext cx="914400" cy="914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ятно 2 5"/>
          <p:cNvSpPr/>
          <p:nvPr/>
        </p:nvSpPr>
        <p:spPr>
          <a:xfrm>
            <a:off x="6286512" y="3286124"/>
            <a:ext cx="1071570" cy="107157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?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Домашнее задание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Упр. 31, выучить правила.</a:t>
            </a:r>
            <a:endParaRPr lang="ru-RU" sz="4000" dirty="0"/>
          </a:p>
        </p:txBody>
      </p:sp>
      <p:pic>
        <p:nvPicPr>
          <p:cNvPr id="3075" name="Picture 3" descr="D:\В О Дёмина\ВИКА\4 класс\Рабочие программы\ОРКСЭ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86058"/>
            <a:ext cx="4929222" cy="3357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Автор </a:t>
            </a:r>
            <a:r>
              <a:rPr lang="ru-RU" b="1" dirty="0" smtClean="0"/>
              <a:t>физкультминутки – </a:t>
            </a:r>
            <a:r>
              <a:rPr lang="ru-RU" dirty="0" smtClean="0"/>
              <a:t>Бойко Людмила </a:t>
            </a:r>
            <a:r>
              <a:rPr lang="ru-RU" dirty="0" smtClean="0"/>
              <a:t>Андреевна</a:t>
            </a:r>
          </a:p>
          <a:p>
            <a:r>
              <a:rPr lang="ru-RU" b="1" dirty="0" smtClean="0"/>
              <a:t>Автор презентации </a:t>
            </a:r>
            <a:r>
              <a:rPr lang="ru-RU" dirty="0" smtClean="0"/>
              <a:t>– Демина Виктория Олеговна учитель МКОУ «СОШ №2 п.Теплое»</a:t>
            </a:r>
            <a:endParaRPr lang="ru-RU" dirty="0" smtClean="0"/>
          </a:p>
          <a:p>
            <a:r>
              <a:rPr lang="en-US" dirty="0" smtClean="0"/>
              <a:t>images.yandex.ru</a:t>
            </a:r>
            <a:r>
              <a:rPr lang="en-US" dirty="0" smtClean="0"/>
              <a:t>›</a:t>
            </a:r>
            <a:r>
              <a:rPr lang="ru-RU" dirty="0" smtClean="0"/>
              <a:t> М</a:t>
            </a:r>
            <a:r>
              <a:rPr lang="ru-RU" dirty="0" smtClean="0"/>
              <a:t>аша и медведь </a:t>
            </a:r>
            <a:r>
              <a:rPr lang="ru-RU" dirty="0" smtClean="0"/>
              <a:t>фото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714884"/>
            <a:ext cx="6000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2"/>
              </a:rPr>
              <a:t>www.vsehorocho.ru</a:t>
            </a:r>
            <a:r>
              <a:rPr lang="en-US" sz="3200" dirty="0" smtClean="0"/>
              <a:t> – </a:t>
            </a:r>
            <a:r>
              <a:rPr lang="ru-RU" sz="3200" dirty="0" smtClean="0"/>
              <a:t>картинка с изображением </a:t>
            </a:r>
            <a:r>
              <a:rPr lang="ru-RU" sz="3200" dirty="0" smtClean="0"/>
              <a:t>Маши </a:t>
            </a:r>
            <a:r>
              <a:rPr lang="ru-RU" sz="3200" dirty="0" smtClean="0"/>
              <a:t>и медведя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Однородные члены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предложения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1" name="Рисунок 20" descr="13273218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Запомни!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Два или несколько сказуемых при одном     подлежащем называются </a:t>
            </a:r>
            <a:r>
              <a:rPr lang="ru-RU" b="1" dirty="0" smtClean="0">
                <a:solidFill>
                  <a:srgbClr val="FF0000"/>
                </a:solidFill>
              </a:rPr>
              <a:t>однородными сказуемыми.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D:\В О Дёмина\ВИКА\4 класс\Рабочие программы\ОРКСЭ\masha-i-medved-kartinki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928934"/>
            <a:ext cx="600077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Рассказ Маши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50720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Дедушка увидел медведя.</a:t>
            </a:r>
          </a:p>
          <a:p>
            <a:pPr>
              <a:buNone/>
            </a:pPr>
            <a:r>
              <a:rPr lang="ru-RU" sz="3200" dirty="0" smtClean="0"/>
              <a:t>  Бабушка увидела медведя.</a:t>
            </a:r>
          </a:p>
          <a:p>
            <a:pPr>
              <a:buNone/>
            </a:pPr>
            <a:r>
              <a:rPr lang="ru-RU" sz="3200" dirty="0" smtClean="0"/>
              <a:t>  Собаки увидели медведя.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i="1" dirty="0" smtClean="0">
                <a:solidFill>
                  <a:srgbClr val="7030A0"/>
                </a:solidFill>
              </a:rPr>
              <a:t>Можно ли эти предложения преобразовать в одно?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D:\В О Дёмина\ВИКА\4 класс\Рабочие программы\ОРКСЭ\i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328614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Вывод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2" descr="D:\В О Дёмина\Презентации\Электронные физминутки для глаз. Часть 1\Машина физкультминутка\Картин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В предложении при </a:t>
            </a:r>
          </a:p>
          <a:p>
            <a:pPr>
              <a:buNone/>
            </a:pPr>
            <a:r>
              <a:rPr lang="ru-RU" sz="3200" dirty="0" smtClean="0"/>
              <a:t>    одном сказуемом</a:t>
            </a:r>
          </a:p>
          <a:p>
            <a:pPr>
              <a:buNone/>
            </a:pPr>
            <a:r>
              <a:rPr lang="ru-RU" sz="3200" dirty="0" smtClean="0"/>
              <a:t>         может быть      </a:t>
            </a:r>
          </a:p>
          <a:p>
            <a:pPr>
              <a:buNone/>
            </a:pPr>
            <a:r>
              <a:rPr lang="ru-RU" sz="3200" dirty="0" smtClean="0"/>
              <a:t>           несколько</a:t>
            </a:r>
          </a:p>
          <a:p>
            <a:pPr>
              <a:buNone/>
            </a:pPr>
            <a:r>
              <a:rPr lang="ru-RU" sz="3200" dirty="0" smtClean="0"/>
              <a:t>         подлежащих.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Запомни правило!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Два или несколько подлежащих при одном     сказуемом называются </a:t>
            </a:r>
            <a:r>
              <a:rPr lang="ru-RU" b="1" dirty="0" smtClean="0">
                <a:solidFill>
                  <a:srgbClr val="FF0000"/>
                </a:solidFill>
              </a:rPr>
              <a:t>однородными подлежащими.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В О Дёмина\ВИКА\4 класс\Рабочие программы\ОРКСЭ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071810"/>
            <a:ext cx="557216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365</Words>
  <PresentationFormat>Экран (4:3)</PresentationFormat>
  <Paragraphs>111</Paragraphs>
  <Slides>45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Введение в тему</vt:lpstr>
      <vt:lpstr>Проверь!</vt:lpstr>
      <vt:lpstr>Вывод</vt:lpstr>
      <vt:lpstr>Слайд 5</vt:lpstr>
      <vt:lpstr>Запомни!</vt:lpstr>
      <vt:lpstr>Рассказ Маши</vt:lpstr>
      <vt:lpstr>Вывод</vt:lpstr>
      <vt:lpstr>Запомни правило!</vt:lpstr>
      <vt:lpstr>Машина  физкультминутка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Молодцы!</vt:lpstr>
      <vt:lpstr>Работа по теме урока</vt:lpstr>
      <vt:lpstr>Закрепление</vt:lpstr>
      <vt:lpstr>Итог урока</vt:lpstr>
      <vt:lpstr> Оцени себя !</vt:lpstr>
      <vt:lpstr>Домашнее задание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МОУ СОШ № 2 п.Тёплое</dc:creator>
  <cp:lastModifiedBy>МОУ СОШ № 2 п.Тёплое</cp:lastModifiedBy>
  <cp:revision>34</cp:revision>
  <dcterms:created xsi:type="dcterms:W3CDTF">2013-09-10T18:08:21Z</dcterms:created>
  <dcterms:modified xsi:type="dcterms:W3CDTF">2013-11-12T16:41:51Z</dcterms:modified>
</cp:coreProperties>
</file>