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BE8E4B-BA91-4182-AFDB-EBD88235F5A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A96F15-C2B1-4D83-96A2-12685615E2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2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.png"/><Relationship Id="rId7" Type="http://schemas.openxmlformats.org/officeDocument/2006/relationships/image" Target="../media/image2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0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2132856"/>
            <a:ext cx="7920880" cy="147732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9000" dirty="0" smtClean="0">
                <a:latin typeface="Segoe Script" pitchFamily="34" charset="0"/>
                <a:ea typeface="Gungsuh" pitchFamily="18" charset="-127"/>
              </a:rPr>
              <a:t>Интеграл</a:t>
            </a:r>
            <a:endParaRPr lang="ru-RU" sz="9000" dirty="0">
              <a:latin typeface="Segoe Script" pitchFamily="34" charset="0"/>
              <a:ea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48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1772816"/>
                <a:ext cx="7560840" cy="2326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𝑎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ru-RU" sz="3600" b="0" i="0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ru-RU" sz="3600" dirty="0" smtClean="0"/>
                  <a:t>то</a:t>
                </a:r>
                <a:r>
                  <a:rPr lang="en-US" sz="3600" dirty="0" smtClean="0"/>
                  <a:t> </a:t>
                </a:r>
                <a:endParaRPr lang="en-US" sz="36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ru-RU" sz="3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36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6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72816"/>
                <a:ext cx="7560840" cy="2326791"/>
              </a:xfrm>
              <a:prstGeom prst="rect">
                <a:avLst/>
              </a:prstGeom>
              <a:blipFill rotWithShape="1">
                <a:blip r:embed="rId2"/>
                <a:stretch>
                  <a:fillRect l="-2500" t="-3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3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110685" y="764703"/>
                <a:ext cx="5997411" cy="1959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4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4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4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ru-RU" sz="40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b</m:t>
                          </m:r>
                        </m:e>
                      </m:d>
                      <m:r>
                        <a:rPr lang="en-US" sz="4000" b="0" i="0" smtClean="0">
                          <a:latin typeface="Cambria Math"/>
                        </a:rPr>
                        <m:t> − 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/>
                        </a:rPr>
                        <m:t>F</m:t>
                      </m:r>
                      <m:r>
                        <a:rPr lang="en-US" sz="4000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/>
                        </a:rPr>
                        <m:t>a</m:t>
                      </m:r>
                      <m:r>
                        <a:rPr lang="en-US" sz="40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85" y="764703"/>
                <a:ext cx="5997411" cy="19595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536" y="3428999"/>
                <a:ext cx="5123454" cy="862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−</m:t>
                      </m:r>
                      <m:r>
                        <a:rPr lang="en-US" sz="4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ru-RU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/>
                            </a:rPr>
                            <m:t>𝑥</m:t>
                          </m:r>
                        </m:e>
                      </m:d>
                      <m:sSubSup>
                        <m:sSubSupPr>
                          <m:ctrlPr>
                            <a:rPr lang="ru-RU" sz="40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4000" i="1">
                              <a:latin typeface="Cambria Math"/>
                            </a:rPr>
                            <m:t>|</m:t>
                          </m:r>
                        </m:e>
                        <m:sub>
                          <m:r>
                            <a:rPr lang="en-US" sz="4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sup>
                      </m:sSub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536" y="3428999"/>
                <a:ext cx="5123454" cy="8629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9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24744"/>
            <a:ext cx="7416824" cy="4957969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>
            <a:off x="323528" y="3429000"/>
            <a:ext cx="84249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27584" y="476672"/>
            <a:ext cx="0" cy="5606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44408" y="3685002"/>
                <a:ext cx="6351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685002"/>
                <a:ext cx="635109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305" y="478413"/>
                <a:ext cx="5998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05" y="478413"/>
                <a:ext cx="59984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85772" y="1124744"/>
                <a:ext cx="21004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72" y="1124744"/>
                <a:ext cx="210044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86219" y="3746557"/>
                <a:ext cx="12207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𝑆</m:t>
                      </m:r>
                      <m:r>
                        <a:rPr lang="en-US" sz="3600" b="0" i="1" smtClean="0">
                          <a:latin typeface="Cambria Math"/>
                        </a:rPr>
                        <m:t>(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219" y="3746557"/>
                <a:ext cx="1220783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9672" y="4653136"/>
                <a:ext cx="3436133" cy="1959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𝑉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4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53136"/>
                <a:ext cx="3436133" cy="19595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7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340768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Знание только тогда знание, когда оно приобретено усилиями своей мысли, а не памятью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9635" y="3861048"/>
            <a:ext cx="31890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Л.Н.Толсто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5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2339752" y="836712"/>
            <a:ext cx="0" cy="532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115616" y="4941168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1297172" y="2146365"/>
            <a:ext cx="5964312" cy="1702621"/>
          </a:xfrm>
          <a:custGeom>
            <a:avLst/>
            <a:gdLst>
              <a:gd name="connsiteX0" fmla="*/ 0 w 5964312"/>
              <a:gd name="connsiteY0" fmla="*/ 1702621 h 1702621"/>
              <a:gd name="connsiteX1" fmla="*/ 850605 w 5964312"/>
              <a:gd name="connsiteY1" fmla="*/ 235328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4312" h="1702621">
                <a:moveTo>
                  <a:pt x="0" y="1702621"/>
                </a:moveTo>
                <a:cubicBezTo>
                  <a:pt x="241005" y="1016821"/>
                  <a:pt x="482010" y="331021"/>
                  <a:pt x="850605" y="235328"/>
                </a:cubicBezTo>
                <a:cubicBezTo>
                  <a:pt x="1219200" y="139635"/>
                  <a:pt x="1729563" y="1167449"/>
                  <a:pt x="2211572" y="1128463"/>
                </a:cubicBezTo>
                <a:cubicBezTo>
                  <a:pt x="2693581" y="1089477"/>
                  <a:pt x="3150782" y="40398"/>
                  <a:pt x="3742661" y="1412"/>
                </a:cubicBezTo>
                <a:cubicBezTo>
                  <a:pt x="4334540" y="-37574"/>
                  <a:pt x="5422605" y="742147"/>
                  <a:pt x="5762847" y="894547"/>
                </a:cubicBezTo>
                <a:cubicBezTo>
                  <a:pt x="6103089" y="1046947"/>
                  <a:pt x="5943600" y="981379"/>
                  <a:pt x="5784112" y="91581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0"/>
          </p:cNvCxnSpPr>
          <p:nvPr/>
        </p:nvCxnSpPr>
        <p:spPr>
          <a:xfrm>
            <a:off x="1297172" y="3848986"/>
            <a:ext cx="0" cy="10921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261484" y="3140968"/>
            <a:ext cx="0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7636" y="2146365"/>
                <a:ext cx="1647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𝒇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636" y="2146365"/>
                <a:ext cx="164769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18858" y="5127546"/>
                <a:ext cx="5566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58" y="5127546"/>
                <a:ext cx="55662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87755" y="5127545"/>
                <a:ext cx="5474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55" y="5127545"/>
                <a:ext cx="547458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27020" y="4962433"/>
                <a:ext cx="6127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020" y="4962433"/>
                <a:ext cx="61273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9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2339752" y="836712"/>
            <a:ext cx="0" cy="532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115616" y="4962433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1297172" y="2146365"/>
            <a:ext cx="5964312" cy="1702621"/>
          </a:xfrm>
          <a:custGeom>
            <a:avLst/>
            <a:gdLst>
              <a:gd name="connsiteX0" fmla="*/ 0 w 5964312"/>
              <a:gd name="connsiteY0" fmla="*/ 1702621 h 1702621"/>
              <a:gd name="connsiteX1" fmla="*/ 850605 w 5964312"/>
              <a:gd name="connsiteY1" fmla="*/ 235328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4312" h="1702621">
                <a:moveTo>
                  <a:pt x="0" y="1702621"/>
                </a:moveTo>
                <a:cubicBezTo>
                  <a:pt x="241005" y="1016821"/>
                  <a:pt x="482010" y="331021"/>
                  <a:pt x="850605" y="235328"/>
                </a:cubicBezTo>
                <a:cubicBezTo>
                  <a:pt x="1219200" y="139635"/>
                  <a:pt x="1729563" y="1167449"/>
                  <a:pt x="2211572" y="1128463"/>
                </a:cubicBezTo>
                <a:cubicBezTo>
                  <a:pt x="2693581" y="1089477"/>
                  <a:pt x="3150782" y="40398"/>
                  <a:pt x="3742661" y="1412"/>
                </a:cubicBezTo>
                <a:cubicBezTo>
                  <a:pt x="4334540" y="-37574"/>
                  <a:pt x="5422605" y="742147"/>
                  <a:pt x="5762847" y="894547"/>
                </a:cubicBezTo>
                <a:cubicBezTo>
                  <a:pt x="6103089" y="1046947"/>
                  <a:pt x="5943600" y="981379"/>
                  <a:pt x="5784112" y="91581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5" idx="0"/>
          </p:cNvCxnSpPr>
          <p:nvPr/>
        </p:nvCxnSpPr>
        <p:spPr>
          <a:xfrm>
            <a:off x="1297172" y="3848986"/>
            <a:ext cx="0" cy="10921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261484" y="3140968"/>
            <a:ext cx="0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37636" y="2146365"/>
                <a:ext cx="1647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𝒇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636" y="2146365"/>
                <a:ext cx="164769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18858" y="4980357"/>
                <a:ext cx="7443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58" y="4980357"/>
                <a:ext cx="744371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27020" y="4962433"/>
                <a:ext cx="7336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020" y="4962433"/>
                <a:ext cx="73366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>
            <a:stCxn id="13" idx="0"/>
            <a:endCxn id="13" idx="0"/>
          </p:cNvCxnSpPr>
          <p:nvPr/>
        </p:nvCxnSpPr>
        <p:spPr>
          <a:xfrm>
            <a:off x="2093851" y="49624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46346" y="4797152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27784" y="481674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76884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36253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99992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91014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668984" y="4792907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228184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00167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305483" y="4982601"/>
                <a:ext cx="74437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483" y="4982601"/>
                <a:ext cx="744371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911685" y="5006111"/>
                <a:ext cx="7741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685" y="5006111"/>
                <a:ext cx="774186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925055" y="4984042"/>
                <a:ext cx="7622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055" y="4984042"/>
                <a:ext cx="76226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887928" y="4994075"/>
                <a:ext cx="12030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8" y="4994075"/>
                <a:ext cx="1203086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65494" y="251937"/>
                <a:ext cx="73305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&lt;⋯&lt;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494" y="251937"/>
                <a:ext cx="7330597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авая фигурная скобка 18"/>
          <p:cNvSpPr/>
          <p:nvPr/>
        </p:nvSpPr>
        <p:spPr>
          <a:xfrm rot="5400000">
            <a:off x="1527909" y="5338733"/>
            <a:ext cx="383669" cy="84514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21014" y="5630373"/>
                <a:ext cx="2316660" cy="102771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014" y="5630373"/>
                <a:ext cx="2316660" cy="102771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78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" grpId="0"/>
      <p:bldP spid="14" grpId="0"/>
      <p:bldP spid="15" grpId="0"/>
      <p:bldP spid="16" grpId="0"/>
      <p:bldP spid="36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V="1">
            <a:off x="2339752" y="836712"/>
            <a:ext cx="0" cy="532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1115616" y="4962433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4" idx="0"/>
          </p:cNvCxnSpPr>
          <p:nvPr/>
        </p:nvCxnSpPr>
        <p:spPr>
          <a:xfrm>
            <a:off x="1297172" y="3805044"/>
            <a:ext cx="0" cy="10921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261484" y="3140968"/>
            <a:ext cx="0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74930" y="1726976"/>
                <a:ext cx="1647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𝒇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930" y="1726976"/>
                <a:ext cx="164769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8858" y="4980357"/>
                <a:ext cx="7443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58" y="4980357"/>
                <a:ext cx="744371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27020" y="4962433"/>
                <a:ext cx="7336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020" y="4962433"/>
                <a:ext cx="73366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>
            <a:stCxn id="11" idx="0"/>
            <a:endCxn id="11" idx="0"/>
          </p:cNvCxnSpPr>
          <p:nvPr/>
        </p:nvCxnSpPr>
        <p:spPr>
          <a:xfrm>
            <a:off x="2093851" y="49624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46346" y="4797152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27784" y="481674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76884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36253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99992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91014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68984" y="4792907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28184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00167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305483" y="4982601"/>
                <a:ext cx="74437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483" y="4982601"/>
                <a:ext cx="744371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911685" y="5006111"/>
                <a:ext cx="7741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685" y="5006111"/>
                <a:ext cx="774186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925055" y="4984042"/>
                <a:ext cx="7622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055" y="4984042"/>
                <a:ext cx="76226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887928" y="4994075"/>
                <a:ext cx="12030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8" y="4994075"/>
                <a:ext cx="1203086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1297172" y="3848986"/>
            <a:ext cx="649174" cy="109218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46346" y="1916325"/>
            <a:ext cx="681438" cy="30421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627783" y="1988586"/>
            <a:ext cx="649101" cy="302484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276884" y="2407975"/>
            <a:ext cx="659369" cy="257238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936253" y="2818152"/>
            <a:ext cx="563739" cy="212301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499992" y="2472745"/>
            <a:ext cx="591022" cy="24892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91014" y="1916325"/>
            <a:ext cx="577970" cy="302484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687315" y="2146365"/>
            <a:ext cx="540869" cy="279480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228184" y="2407975"/>
            <a:ext cx="571983" cy="255048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800166" y="2669585"/>
            <a:ext cx="652153" cy="22888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297172" y="1831260"/>
            <a:ext cx="6130899" cy="1973784"/>
          </a:xfrm>
          <a:custGeom>
            <a:avLst/>
            <a:gdLst>
              <a:gd name="connsiteX0" fmla="*/ 0 w 5964312"/>
              <a:gd name="connsiteY0" fmla="*/ 1702621 h 1702621"/>
              <a:gd name="connsiteX1" fmla="*/ 850605 w 5964312"/>
              <a:gd name="connsiteY1" fmla="*/ 235328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  <a:gd name="connsiteX0" fmla="*/ 0 w 5964312"/>
              <a:gd name="connsiteY0" fmla="*/ 1702621 h 1702621"/>
              <a:gd name="connsiteX1" fmla="*/ 914400 w 5964312"/>
              <a:gd name="connsiteY1" fmla="*/ 291544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  <a:gd name="connsiteX0" fmla="*/ 0 w 5964312"/>
              <a:gd name="connsiteY0" fmla="*/ 1701400 h 1701400"/>
              <a:gd name="connsiteX1" fmla="*/ 914400 w 5964312"/>
              <a:gd name="connsiteY1" fmla="*/ 290323 h 1701400"/>
              <a:gd name="connsiteX2" fmla="*/ 2509284 w 5964312"/>
              <a:gd name="connsiteY2" fmla="*/ 808681 h 1701400"/>
              <a:gd name="connsiteX3" fmla="*/ 3742661 w 5964312"/>
              <a:gd name="connsiteY3" fmla="*/ 191 h 1701400"/>
              <a:gd name="connsiteX4" fmla="*/ 5762847 w 5964312"/>
              <a:gd name="connsiteY4" fmla="*/ 893326 h 1701400"/>
              <a:gd name="connsiteX5" fmla="*/ 5784112 w 5964312"/>
              <a:gd name="connsiteY5" fmla="*/ 914591 h 1701400"/>
              <a:gd name="connsiteX0" fmla="*/ 0 w 5964312"/>
              <a:gd name="connsiteY0" fmla="*/ 1710712 h 1710712"/>
              <a:gd name="connsiteX1" fmla="*/ 914400 w 5964312"/>
              <a:gd name="connsiteY1" fmla="*/ 299635 h 1710712"/>
              <a:gd name="connsiteX2" fmla="*/ 2488018 w 5964312"/>
              <a:gd name="connsiteY2" fmla="*/ 424476 h 1710712"/>
              <a:gd name="connsiteX3" fmla="*/ 3742661 w 5964312"/>
              <a:gd name="connsiteY3" fmla="*/ 9503 h 1710712"/>
              <a:gd name="connsiteX4" fmla="*/ 5762847 w 5964312"/>
              <a:gd name="connsiteY4" fmla="*/ 902638 h 1710712"/>
              <a:gd name="connsiteX5" fmla="*/ 5784112 w 5964312"/>
              <a:gd name="connsiteY5" fmla="*/ 923903 h 1710712"/>
              <a:gd name="connsiteX0" fmla="*/ 0 w 5964312"/>
              <a:gd name="connsiteY0" fmla="*/ 1701326 h 1701326"/>
              <a:gd name="connsiteX1" fmla="*/ 914400 w 5964312"/>
              <a:gd name="connsiteY1" fmla="*/ 290249 h 1701326"/>
              <a:gd name="connsiteX2" fmla="*/ 2870790 w 5964312"/>
              <a:gd name="connsiteY2" fmla="*/ 958518 h 1701326"/>
              <a:gd name="connsiteX3" fmla="*/ 3742661 w 5964312"/>
              <a:gd name="connsiteY3" fmla="*/ 117 h 1701326"/>
              <a:gd name="connsiteX4" fmla="*/ 5762847 w 5964312"/>
              <a:gd name="connsiteY4" fmla="*/ 893252 h 1701326"/>
              <a:gd name="connsiteX5" fmla="*/ 5784112 w 5964312"/>
              <a:gd name="connsiteY5" fmla="*/ 914517 h 1701326"/>
              <a:gd name="connsiteX0" fmla="*/ 0 w 5964312"/>
              <a:gd name="connsiteY0" fmla="*/ 1739306 h 1739306"/>
              <a:gd name="connsiteX1" fmla="*/ 871870 w 5964312"/>
              <a:gd name="connsiteY1" fmla="*/ 9668 h 1739306"/>
              <a:gd name="connsiteX2" fmla="*/ 2870790 w 5964312"/>
              <a:gd name="connsiteY2" fmla="*/ 996498 h 1739306"/>
              <a:gd name="connsiteX3" fmla="*/ 3742661 w 5964312"/>
              <a:gd name="connsiteY3" fmla="*/ 38097 h 1739306"/>
              <a:gd name="connsiteX4" fmla="*/ 5762847 w 5964312"/>
              <a:gd name="connsiteY4" fmla="*/ 931232 h 1739306"/>
              <a:gd name="connsiteX5" fmla="*/ 5784112 w 5964312"/>
              <a:gd name="connsiteY5" fmla="*/ 952497 h 1739306"/>
              <a:gd name="connsiteX0" fmla="*/ 0 w 6130899"/>
              <a:gd name="connsiteY0" fmla="*/ 1739306 h 1739306"/>
              <a:gd name="connsiteX1" fmla="*/ 871870 w 6130899"/>
              <a:gd name="connsiteY1" fmla="*/ 9668 h 1739306"/>
              <a:gd name="connsiteX2" fmla="*/ 2870790 w 6130899"/>
              <a:gd name="connsiteY2" fmla="*/ 996498 h 1739306"/>
              <a:gd name="connsiteX3" fmla="*/ 3742661 w 6130899"/>
              <a:gd name="connsiteY3" fmla="*/ 38097 h 1739306"/>
              <a:gd name="connsiteX4" fmla="*/ 5762847 w 6130899"/>
              <a:gd name="connsiteY4" fmla="*/ 931232 h 1739306"/>
              <a:gd name="connsiteX5" fmla="*/ 6060558 w 6130899"/>
              <a:gd name="connsiteY5" fmla="*/ 1064930 h 17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99" h="1739306">
                <a:moveTo>
                  <a:pt x="0" y="1739306"/>
                </a:moveTo>
                <a:cubicBezTo>
                  <a:pt x="241005" y="1053506"/>
                  <a:pt x="393405" y="133469"/>
                  <a:pt x="871870" y="9668"/>
                </a:cubicBezTo>
                <a:cubicBezTo>
                  <a:pt x="1350335" y="-114133"/>
                  <a:pt x="2392325" y="991760"/>
                  <a:pt x="2870790" y="996498"/>
                </a:cubicBezTo>
                <a:cubicBezTo>
                  <a:pt x="3349255" y="1001236"/>
                  <a:pt x="3260652" y="48975"/>
                  <a:pt x="3742661" y="38097"/>
                </a:cubicBezTo>
                <a:cubicBezTo>
                  <a:pt x="4224670" y="27219"/>
                  <a:pt x="5422605" y="778832"/>
                  <a:pt x="5762847" y="931232"/>
                </a:cubicBezTo>
                <a:cubicBezTo>
                  <a:pt x="6103089" y="1083632"/>
                  <a:pt x="6220046" y="1130497"/>
                  <a:pt x="6060558" y="106493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2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7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484784"/>
                <a:ext cx="9255611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+⋯+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84784"/>
                <a:ext cx="9255611" cy="9103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40366" y="3284984"/>
                <a:ext cx="6574877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+⋯+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366" y="3284984"/>
                <a:ext cx="6574877" cy="9103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8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V="1">
            <a:off x="2339752" y="836712"/>
            <a:ext cx="0" cy="532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1115616" y="4962433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35" idx="0"/>
          </p:cNvCxnSpPr>
          <p:nvPr/>
        </p:nvCxnSpPr>
        <p:spPr>
          <a:xfrm>
            <a:off x="1297172" y="3805044"/>
            <a:ext cx="0" cy="10921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261484" y="3140968"/>
            <a:ext cx="0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488" y="5128252"/>
                <a:ext cx="55496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058" y="836712"/>
                <a:ext cx="564577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74930" y="1726976"/>
                <a:ext cx="1647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𝒇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930" y="1726976"/>
                <a:ext cx="164769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8858" y="4980358"/>
                <a:ext cx="4533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58" y="4980358"/>
                <a:ext cx="45333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88097" y="5014264"/>
                <a:ext cx="6381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097" y="5014264"/>
                <a:ext cx="63818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>
            <a:stCxn id="10" idx="0"/>
            <a:endCxn id="10" idx="0"/>
          </p:cNvCxnSpPr>
          <p:nvPr/>
        </p:nvCxnSpPr>
        <p:spPr>
          <a:xfrm>
            <a:off x="1607191" y="50142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46346" y="4797152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481674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76884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36253" y="479644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99992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91014" y="4817051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68984" y="4792907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28184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800167" y="4828525"/>
            <a:ext cx="0" cy="331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623116" y="5004421"/>
                <a:ext cx="6464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116" y="5004421"/>
                <a:ext cx="64645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911685" y="5006111"/>
                <a:ext cx="6685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685" y="5006111"/>
                <a:ext cx="66858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594772" y="5034643"/>
                <a:ext cx="6605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772" y="5034643"/>
                <a:ext cx="660565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887928" y="4994075"/>
                <a:ext cx="10036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8" y="4994075"/>
                <a:ext cx="100360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1309896" y="3783072"/>
            <a:ext cx="162293" cy="1141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90170" y="3140968"/>
            <a:ext cx="162000" cy="18174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664058" y="2492581"/>
            <a:ext cx="162000" cy="252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05203" y="2250196"/>
            <a:ext cx="162000" cy="273016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967203" y="1916325"/>
            <a:ext cx="162000" cy="30897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29203" y="1831260"/>
            <a:ext cx="162000" cy="31748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305483" y="1831261"/>
            <a:ext cx="162000" cy="315278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65784" y="1873793"/>
            <a:ext cx="162000" cy="30677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43445" y="1988586"/>
            <a:ext cx="162000" cy="296725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805445" y="2032429"/>
            <a:ext cx="162000" cy="29479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967445" y="2250196"/>
            <a:ext cx="162000" cy="270564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129444" y="2250196"/>
            <a:ext cx="162000" cy="274387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291444" y="2492581"/>
            <a:ext cx="162000" cy="250149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453444" y="2492581"/>
            <a:ext cx="162000" cy="250149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615444" y="2636912"/>
            <a:ext cx="162000" cy="23434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777443" y="2818152"/>
            <a:ext cx="162000" cy="216220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939443" y="2818152"/>
            <a:ext cx="162000" cy="212301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101443" y="2932351"/>
            <a:ext cx="162000" cy="200915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263443" y="2932351"/>
            <a:ext cx="162000" cy="202349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425444" y="2818151"/>
            <a:ext cx="162000" cy="216220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587445" y="2250195"/>
            <a:ext cx="162000" cy="270564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749446" y="2032429"/>
            <a:ext cx="162000" cy="290873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925055" y="1916325"/>
            <a:ext cx="162000" cy="30640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5091015" y="1873793"/>
            <a:ext cx="162000" cy="30820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5253015" y="1916326"/>
            <a:ext cx="162000" cy="302484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415015" y="1988586"/>
            <a:ext cx="162000" cy="299176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577015" y="2032429"/>
            <a:ext cx="162000" cy="29479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739015" y="2032429"/>
            <a:ext cx="162000" cy="29479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918238" y="2206786"/>
            <a:ext cx="162000" cy="275591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080239" y="2250196"/>
            <a:ext cx="162000" cy="270564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242239" y="2314967"/>
            <a:ext cx="162000" cy="26470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404238" y="2492581"/>
            <a:ext cx="162000" cy="248777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566238" y="2636912"/>
            <a:ext cx="162000" cy="23189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728238" y="2721979"/>
            <a:ext cx="162000" cy="22603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911684" y="2818151"/>
            <a:ext cx="162000" cy="213769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073684" y="2932351"/>
            <a:ext cx="162000" cy="202349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297172" y="1831260"/>
            <a:ext cx="6027291" cy="1973784"/>
          </a:xfrm>
          <a:custGeom>
            <a:avLst/>
            <a:gdLst>
              <a:gd name="connsiteX0" fmla="*/ 0 w 5964312"/>
              <a:gd name="connsiteY0" fmla="*/ 1702621 h 1702621"/>
              <a:gd name="connsiteX1" fmla="*/ 850605 w 5964312"/>
              <a:gd name="connsiteY1" fmla="*/ 235328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  <a:gd name="connsiteX0" fmla="*/ 0 w 5964312"/>
              <a:gd name="connsiteY0" fmla="*/ 1702621 h 1702621"/>
              <a:gd name="connsiteX1" fmla="*/ 914400 w 5964312"/>
              <a:gd name="connsiteY1" fmla="*/ 291544 h 1702621"/>
              <a:gd name="connsiteX2" fmla="*/ 2211572 w 5964312"/>
              <a:gd name="connsiteY2" fmla="*/ 1128463 h 1702621"/>
              <a:gd name="connsiteX3" fmla="*/ 3742661 w 5964312"/>
              <a:gd name="connsiteY3" fmla="*/ 1412 h 1702621"/>
              <a:gd name="connsiteX4" fmla="*/ 5762847 w 5964312"/>
              <a:gd name="connsiteY4" fmla="*/ 894547 h 1702621"/>
              <a:gd name="connsiteX5" fmla="*/ 5784112 w 5964312"/>
              <a:gd name="connsiteY5" fmla="*/ 915812 h 1702621"/>
              <a:gd name="connsiteX0" fmla="*/ 0 w 5964312"/>
              <a:gd name="connsiteY0" fmla="*/ 1701400 h 1701400"/>
              <a:gd name="connsiteX1" fmla="*/ 914400 w 5964312"/>
              <a:gd name="connsiteY1" fmla="*/ 290323 h 1701400"/>
              <a:gd name="connsiteX2" fmla="*/ 2509284 w 5964312"/>
              <a:gd name="connsiteY2" fmla="*/ 808681 h 1701400"/>
              <a:gd name="connsiteX3" fmla="*/ 3742661 w 5964312"/>
              <a:gd name="connsiteY3" fmla="*/ 191 h 1701400"/>
              <a:gd name="connsiteX4" fmla="*/ 5762847 w 5964312"/>
              <a:gd name="connsiteY4" fmla="*/ 893326 h 1701400"/>
              <a:gd name="connsiteX5" fmla="*/ 5784112 w 5964312"/>
              <a:gd name="connsiteY5" fmla="*/ 914591 h 1701400"/>
              <a:gd name="connsiteX0" fmla="*/ 0 w 5964312"/>
              <a:gd name="connsiteY0" fmla="*/ 1710712 h 1710712"/>
              <a:gd name="connsiteX1" fmla="*/ 914400 w 5964312"/>
              <a:gd name="connsiteY1" fmla="*/ 299635 h 1710712"/>
              <a:gd name="connsiteX2" fmla="*/ 2488018 w 5964312"/>
              <a:gd name="connsiteY2" fmla="*/ 424476 h 1710712"/>
              <a:gd name="connsiteX3" fmla="*/ 3742661 w 5964312"/>
              <a:gd name="connsiteY3" fmla="*/ 9503 h 1710712"/>
              <a:gd name="connsiteX4" fmla="*/ 5762847 w 5964312"/>
              <a:gd name="connsiteY4" fmla="*/ 902638 h 1710712"/>
              <a:gd name="connsiteX5" fmla="*/ 5784112 w 5964312"/>
              <a:gd name="connsiteY5" fmla="*/ 923903 h 1710712"/>
              <a:gd name="connsiteX0" fmla="*/ 0 w 5964312"/>
              <a:gd name="connsiteY0" fmla="*/ 1701326 h 1701326"/>
              <a:gd name="connsiteX1" fmla="*/ 914400 w 5964312"/>
              <a:gd name="connsiteY1" fmla="*/ 290249 h 1701326"/>
              <a:gd name="connsiteX2" fmla="*/ 2870790 w 5964312"/>
              <a:gd name="connsiteY2" fmla="*/ 958518 h 1701326"/>
              <a:gd name="connsiteX3" fmla="*/ 3742661 w 5964312"/>
              <a:gd name="connsiteY3" fmla="*/ 117 h 1701326"/>
              <a:gd name="connsiteX4" fmla="*/ 5762847 w 5964312"/>
              <a:gd name="connsiteY4" fmla="*/ 893252 h 1701326"/>
              <a:gd name="connsiteX5" fmla="*/ 5784112 w 5964312"/>
              <a:gd name="connsiteY5" fmla="*/ 914517 h 1701326"/>
              <a:gd name="connsiteX0" fmla="*/ 0 w 5964312"/>
              <a:gd name="connsiteY0" fmla="*/ 1739306 h 1739306"/>
              <a:gd name="connsiteX1" fmla="*/ 871870 w 5964312"/>
              <a:gd name="connsiteY1" fmla="*/ 9668 h 1739306"/>
              <a:gd name="connsiteX2" fmla="*/ 2870790 w 5964312"/>
              <a:gd name="connsiteY2" fmla="*/ 996498 h 1739306"/>
              <a:gd name="connsiteX3" fmla="*/ 3742661 w 5964312"/>
              <a:gd name="connsiteY3" fmla="*/ 38097 h 1739306"/>
              <a:gd name="connsiteX4" fmla="*/ 5762847 w 5964312"/>
              <a:gd name="connsiteY4" fmla="*/ 931232 h 1739306"/>
              <a:gd name="connsiteX5" fmla="*/ 5784112 w 5964312"/>
              <a:gd name="connsiteY5" fmla="*/ 952497 h 1739306"/>
              <a:gd name="connsiteX0" fmla="*/ 0 w 6130899"/>
              <a:gd name="connsiteY0" fmla="*/ 1739306 h 1739306"/>
              <a:gd name="connsiteX1" fmla="*/ 871870 w 6130899"/>
              <a:gd name="connsiteY1" fmla="*/ 9668 h 1739306"/>
              <a:gd name="connsiteX2" fmla="*/ 2870790 w 6130899"/>
              <a:gd name="connsiteY2" fmla="*/ 996498 h 1739306"/>
              <a:gd name="connsiteX3" fmla="*/ 3742661 w 6130899"/>
              <a:gd name="connsiteY3" fmla="*/ 38097 h 1739306"/>
              <a:gd name="connsiteX4" fmla="*/ 5762847 w 6130899"/>
              <a:gd name="connsiteY4" fmla="*/ 931232 h 1739306"/>
              <a:gd name="connsiteX5" fmla="*/ 6060558 w 6130899"/>
              <a:gd name="connsiteY5" fmla="*/ 1064930 h 1739306"/>
              <a:gd name="connsiteX0" fmla="*/ 0 w 6027291"/>
              <a:gd name="connsiteY0" fmla="*/ 1739306 h 1739306"/>
              <a:gd name="connsiteX1" fmla="*/ 871870 w 6027291"/>
              <a:gd name="connsiteY1" fmla="*/ 9668 h 1739306"/>
              <a:gd name="connsiteX2" fmla="*/ 2870790 w 6027291"/>
              <a:gd name="connsiteY2" fmla="*/ 996498 h 1739306"/>
              <a:gd name="connsiteX3" fmla="*/ 3742661 w 6027291"/>
              <a:gd name="connsiteY3" fmla="*/ 38097 h 1739306"/>
              <a:gd name="connsiteX4" fmla="*/ 5762847 w 6027291"/>
              <a:gd name="connsiteY4" fmla="*/ 931232 h 1739306"/>
              <a:gd name="connsiteX5" fmla="*/ 5911703 w 6027291"/>
              <a:gd name="connsiteY5" fmla="*/ 989974 h 17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7291" h="1739306">
                <a:moveTo>
                  <a:pt x="0" y="1739306"/>
                </a:moveTo>
                <a:cubicBezTo>
                  <a:pt x="241005" y="1053506"/>
                  <a:pt x="393405" y="133469"/>
                  <a:pt x="871870" y="9668"/>
                </a:cubicBezTo>
                <a:cubicBezTo>
                  <a:pt x="1350335" y="-114133"/>
                  <a:pt x="2392325" y="991760"/>
                  <a:pt x="2870790" y="996498"/>
                </a:cubicBezTo>
                <a:cubicBezTo>
                  <a:pt x="3349255" y="1001236"/>
                  <a:pt x="3260652" y="48975"/>
                  <a:pt x="3742661" y="38097"/>
                </a:cubicBezTo>
                <a:cubicBezTo>
                  <a:pt x="4224670" y="27219"/>
                  <a:pt x="5422605" y="778832"/>
                  <a:pt x="5762847" y="931232"/>
                </a:cubicBezTo>
                <a:cubicBezTo>
                  <a:pt x="6103089" y="1083632"/>
                  <a:pt x="6071191" y="1055541"/>
                  <a:pt x="5911703" y="989974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93798" y="1853173"/>
                <a:ext cx="4042004" cy="2332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𝑆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ru-RU" sz="4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48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4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48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798" y="1853173"/>
                <a:ext cx="4042004" cy="23329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7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078375" y="260648"/>
                <a:ext cx="3396379" cy="1959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</a:rPr>
                        <m:t>𝑆</m:t>
                      </m:r>
                      <m:r>
                        <a:rPr lang="en-US" sz="40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ru-RU" sz="4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4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4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40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375" y="260648"/>
                <a:ext cx="3396379" cy="19595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5" y="2119265"/>
            <a:ext cx="7232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>∫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8810" y="240999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-знак интеграла</a:t>
            </a:r>
            <a:endParaRPr lang="ru-RU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6917" y="3094457"/>
                <a:ext cx="5918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17" y="3094457"/>
                <a:ext cx="591893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96667" y="3247170"/>
            <a:ext cx="5253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 нижний предел</a:t>
            </a:r>
            <a:endParaRPr lang="ru-RU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810" y="3770390"/>
                <a:ext cx="5827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10" y="3770390"/>
                <a:ext cx="58272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48534" y="3842598"/>
            <a:ext cx="3835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 верхний предел</a:t>
            </a:r>
            <a:endParaRPr lang="ru-RU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535" y="4416721"/>
                <a:ext cx="5909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4416721"/>
                <a:ext cx="590931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21812" y="4516332"/>
            <a:ext cx="8095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 подынтегральная функция</a:t>
            </a:r>
            <a:endParaRPr lang="ru-RU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5169" y="5084317"/>
                <a:ext cx="5833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9" y="5084317"/>
                <a:ext cx="583365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021812" y="5145872"/>
            <a:ext cx="5362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- </a:t>
            </a:r>
            <a:r>
              <a:rPr lang="ru-RU" sz="2800" dirty="0">
                <a:latin typeface="Comic Sans MS" pitchFamily="66" charset="0"/>
              </a:rPr>
              <a:t>п</a:t>
            </a:r>
            <a:r>
              <a:rPr lang="ru-RU" sz="2800" dirty="0" smtClean="0">
                <a:latin typeface="Comic Sans MS" pitchFamily="66" charset="0"/>
              </a:rPr>
              <a:t>еременная интегрирования</a:t>
            </a:r>
            <a:endParaRPr lang="ru-RU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1044</TotalTime>
  <Words>407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Milya</dc:creator>
  <cp:lastModifiedBy>Milya</cp:lastModifiedBy>
  <cp:revision>27</cp:revision>
  <dcterms:created xsi:type="dcterms:W3CDTF">2011-11-17T16:54:42Z</dcterms:created>
  <dcterms:modified xsi:type="dcterms:W3CDTF">2011-11-20T17:57:02Z</dcterms:modified>
</cp:coreProperties>
</file>