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E487FC-C247-4429-96F9-37CBDC2BD89C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01B4BD-D70E-4087-B6C7-316A5A80C5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4143404"/>
          </a:xfrm>
        </p:spPr>
        <p:txBody>
          <a:bodyPr>
            <a:normAutofit/>
          </a:bodyPr>
          <a:lstStyle/>
          <a:p>
            <a:r>
              <a:rPr lang="ru-RU" sz="6600" dirty="0" smtClean="0">
                <a:ln w="5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КВАДРАТНЫЕ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УРАВНЕНИЯ</a:t>
            </a:r>
            <a:endParaRPr lang="ru-RU" sz="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ЛИЧНЫЕ ЦЕЛИ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1.Дать реальную оценку своим возможностям по отношению к поставленной задачи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2.Углубить знания по теме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3.Развивать способность справляться с новыми проблемами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4.Научиться более активно учиться.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sz="2800" dirty="0" err="1" smtClean="0"/>
              <a:t>х</a:t>
            </a:r>
            <a:r>
              <a:rPr lang="ru-RU" sz="2800" dirty="0" smtClean="0"/>
              <a:t>²  + 6х +16 =0</a:t>
            </a:r>
          </a:p>
          <a:p>
            <a:r>
              <a:rPr lang="ru-RU" sz="2800" dirty="0" smtClean="0"/>
              <a:t>3х – 9 = 0</a:t>
            </a:r>
          </a:p>
          <a:p>
            <a:r>
              <a:rPr lang="ru-RU" sz="2800" dirty="0" smtClean="0"/>
              <a:t>5х² - 45=0</a:t>
            </a:r>
          </a:p>
          <a:p>
            <a:r>
              <a:rPr lang="ru-RU" sz="2800" dirty="0" smtClean="0"/>
              <a:t>5х-30 = 24+4х</a:t>
            </a:r>
          </a:p>
          <a:p>
            <a:r>
              <a:rPr lang="ru-RU" sz="2800" dirty="0" smtClean="0"/>
              <a:t>Х² +7х- 21 = 0</a:t>
            </a:r>
          </a:p>
          <a:p>
            <a:r>
              <a:rPr lang="ru-RU" sz="2800" dirty="0" smtClean="0"/>
              <a:t>(х-8)² = 6</a:t>
            </a:r>
          </a:p>
          <a:p>
            <a:r>
              <a:rPr lang="ru-RU" sz="2800" dirty="0" smtClean="0"/>
              <a:t>3х²-12х = 0</a:t>
            </a:r>
          </a:p>
          <a:p>
            <a:r>
              <a:rPr lang="ru-RU" sz="2800" dirty="0" smtClean="0"/>
              <a:t>7х-56 = 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Назовите все возможные варианты решения уравнений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1) </a:t>
            </a:r>
            <a:r>
              <a:rPr lang="ru-RU" sz="3600" i="1" dirty="0" smtClean="0"/>
              <a:t>9х² -</a:t>
            </a:r>
            <a:r>
              <a:rPr lang="ru-RU" sz="3600" i="1" dirty="0"/>
              <a:t>6х+1=0   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  </a:t>
            </a:r>
            <a:endParaRPr lang="ru-RU" sz="3600" i="1" dirty="0"/>
          </a:p>
          <a:p>
            <a:pPr>
              <a:buNone/>
            </a:pPr>
            <a:r>
              <a:rPr lang="ru-RU" sz="3600" i="1" dirty="0"/>
              <a:t>2)  </a:t>
            </a:r>
            <a:r>
              <a:rPr lang="ru-RU" sz="3600" i="1" dirty="0" smtClean="0"/>
              <a:t>х²-5х+4=0 </a:t>
            </a:r>
          </a:p>
          <a:p>
            <a:endParaRPr lang="ru-RU" sz="3600" i="1" dirty="0"/>
          </a:p>
          <a:p>
            <a:pPr>
              <a:buNone/>
            </a:pPr>
            <a:r>
              <a:rPr lang="ru-RU" sz="3600" i="1" dirty="0"/>
              <a:t>3)3х + </a:t>
            </a:r>
            <a:r>
              <a:rPr lang="ru-RU" sz="3600" i="1" dirty="0" err="1"/>
              <a:t>Зх</a:t>
            </a:r>
            <a:r>
              <a:rPr lang="ru-RU" sz="3600" i="1" dirty="0"/>
              <a:t> - 6х -6х +х+1=0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Решить неполные квадратные уравнения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3200" i="1" dirty="0" smtClean="0"/>
              <a:t>9х² - 4 = 0                1)  4х² - 9 = 0</a:t>
            </a:r>
          </a:p>
          <a:p>
            <a:pPr marL="514350" indent="-514350">
              <a:buAutoNum type="arabicParenR"/>
            </a:pPr>
            <a:r>
              <a:rPr lang="ru-RU" sz="3200" i="1" dirty="0" smtClean="0"/>
              <a:t>-0,1х² + 10 =0          2) -10х² + 0,1 = 0</a:t>
            </a:r>
          </a:p>
          <a:p>
            <a:pPr marL="514350" indent="-514350">
              <a:buAutoNum type="arabicParenR"/>
            </a:pPr>
            <a:r>
              <a:rPr lang="ru-RU" sz="3200" i="1" dirty="0" err="1" smtClean="0"/>
              <a:t>х</a:t>
            </a:r>
            <a:r>
              <a:rPr lang="ru-RU" sz="3200" i="1" dirty="0" smtClean="0"/>
              <a:t>² +3 = 0                   3)   </a:t>
            </a:r>
            <a:r>
              <a:rPr lang="ru-RU" sz="3200" i="1" dirty="0" err="1" smtClean="0"/>
              <a:t>х</a:t>
            </a:r>
            <a:r>
              <a:rPr lang="ru-RU" sz="3200" i="1" dirty="0" smtClean="0"/>
              <a:t>² +5 = 0</a:t>
            </a:r>
          </a:p>
          <a:p>
            <a:pPr marL="514350" indent="-514350">
              <a:buAutoNum type="arabicParenR"/>
            </a:pPr>
            <a:r>
              <a:rPr lang="ru-RU" sz="3200" i="1" dirty="0" smtClean="0"/>
              <a:t>5х² - 7х = 0               4)  6х² -5х = 0</a:t>
            </a:r>
          </a:p>
          <a:p>
            <a:pPr marL="514350" indent="-514350">
              <a:buAutoNum type="arabicParenR"/>
            </a:pPr>
            <a:r>
              <a:rPr lang="ru-RU" sz="3200" i="1" dirty="0" smtClean="0"/>
              <a:t>-4х² + 8 = 0               5) -3х² +7 = 0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Решить квадратные уравнения по формуле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800" i="1" dirty="0" smtClean="0"/>
              <a:t>5х² - 9х – 2 =0           1) 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² - 26х – 25 = 0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-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²- 5х + 14 = 0         2) 3х² +29х – 25 = 0</a:t>
            </a:r>
          </a:p>
          <a:p>
            <a:pPr marL="514350" indent="-514350">
              <a:buAutoNum type="arabicParenR"/>
            </a:pPr>
            <a:r>
              <a:rPr lang="ru-RU" sz="2800" i="1" dirty="0" smtClean="0"/>
              <a:t>6х + 9 = 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²                3) 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² = 4х -29</a:t>
            </a:r>
          </a:p>
          <a:p>
            <a:pPr marL="514350" indent="-514350">
              <a:buAutoNum type="arabicParenR"/>
            </a:pPr>
            <a:r>
              <a:rPr lang="ru-RU" sz="2800" i="1" dirty="0" err="1"/>
              <a:t>х</a:t>
            </a:r>
            <a:r>
              <a:rPr lang="ru-RU" sz="2800" i="1" dirty="0" smtClean="0"/>
              <a:t>² = 52х – 576           4) 3х² +3 = 10х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216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КВАДРАТНЫЕ УРАВНЕНИЯ</vt:lpstr>
      <vt:lpstr>ЛИЧНЫЕ ЦЕЛИ</vt:lpstr>
      <vt:lpstr>Слайд 3</vt:lpstr>
      <vt:lpstr>Назовите все возможные варианты решения уравнений</vt:lpstr>
      <vt:lpstr>Решить неполные квадратные уравнения </vt:lpstr>
      <vt:lpstr>Решить квадратные уравнения по формуле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</dc:title>
  <dc:creator>Admin</dc:creator>
  <cp:lastModifiedBy>Admin</cp:lastModifiedBy>
  <cp:revision>5</cp:revision>
  <dcterms:created xsi:type="dcterms:W3CDTF">2016-03-20T13:14:03Z</dcterms:created>
  <dcterms:modified xsi:type="dcterms:W3CDTF">2016-03-20T13:58:25Z</dcterms:modified>
</cp:coreProperties>
</file>