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3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.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1268760"/>
            <a:ext cx="2088232" cy="2088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История гимназии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Технология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Литература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Литература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Математика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М</a:t>
            </a:r>
            <a:r>
              <a:rPr lang="ru-RU" dirty="0" smtClean="0"/>
              <a:t>атематика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Дима</dc:creator>
  <cp:lastModifiedBy>Дима</cp:lastModifiedBy>
  <cp:revision>1</cp:revision>
  <dcterms:created xsi:type="dcterms:W3CDTF">2013-01-12T11:33:47Z</dcterms:created>
  <dcterms:modified xsi:type="dcterms:W3CDTF">2013-01-12T11:44:06Z</dcterms:modified>
</cp:coreProperties>
</file>