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8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FF6FB-BD9A-4884-B766-9F47096A2600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9E937-F5B8-4349-A75C-E54B9029CC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1144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C34D4B-389B-48F5-B4AB-6436947108B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3CD3B4-C1C0-4160-B0FC-4F79A901182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764703"/>
            <a:ext cx="7139135" cy="792089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+mn-lt"/>
              </a:rPr>
              <a:t>Родительское</a:t>
            </a:r>
            <a:r>
              <a:rPr lang="ru-RU" sz="3200" b="1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4400" b="1" i="1" dirty="0" smtClean="0">
                <a:solidFill>
                  <a:srgbClr val="FF0000"/>
                </a:solidFill>
                <a:latin typeface="+mn-lt"/>
              </a:rPr>
              <a:t>собрание</a:t>
            </a:r>
            <a:endParaRPr lang="ru-RU" sz="4400" b="1" i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5" name="Picture 5" descr="C:\Users\Люда\Desktop\8934383_4b1c4573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01008"/>
            <a:ext cx="2304256" cy="28470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Люда\Desktop\круг стол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6" y="3143248"/>
            <a:ext cx="3592488" cy="2880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1700809"/>
            <a:ext cx="8712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Форма организации: Круглый стол по технологии Мировое кафе на тему:</a:t>
            </a:r>
          </a:p>
          <a:p>
            <a:pPr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«Организация воспитательно-образовательной </a:t>
            </a:r>
          </a:p>
          <a:p>
            <a:pPr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работы с детьми »</a:t>
            </a: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6" y="6072206"/>
            <a:ext cx="3846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Воспитатели: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Бадырханова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И.Н.</a:t>
            </a: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                      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Лянгер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О.Н.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98219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Users\Люда\Desktop\пл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437112"/>
            <a:ext cx="3754748" cy="21602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323528" y="260648"/>
            <a:ext cx="8568952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 smtClean="0"/>
              <a:t>Вопросы для обсуждения: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1. Расставьте приоритеты: что на Ваш взгляд важнее, чтобы ребенок  в детском саду самостоятельно играл или находился в процессе  обучения со стороны воспитателя.</a:t>
            </a:r>
          </a:p>
          <a:p>
            <a:pPr marL="0" indent="0">
              <a:buNone/>
            </a:pPr>
            <a:r>
              <a:rPr lang="ru-RU" dirty="0" smtClean="0"/>
              <a:t>2. Нужен ли  режим дня в детском саду? Кто его должен выполнять? Для кого он составляется?</a:t>
            </a:r>
          </a:p>
          <a:p>
            <a:pPr marL="0" indent="0">
              <a:buNone/>
            </a:pPr>
            <a:r>
              <a:rPr lang="ru-RU" dirty="0" smtClean="0"/>
              <a:t>3.  Как Вы считаете, есть ли у родителей правила, которые они должны выполнять, когда находятся в детском саду? Если есть, то, какие? </a:t>
            </a:r>
          </a:p>
        </p:txBody>
      </p:sp>
    </p:spTree>
    <p:extLst>
      <p:ext uri="{BB962C8B-B14F-4D97-AF65-F5344CB8AC3E}">
        <p14:creationId xmlns="" xmlns:p14="http://schemas.microsoft.com/office/powerpoint/2010/main" val="290892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Решение: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По первому вопросу: постоянный процесс обучения  детей со стороны воспитателей.</a:t>
            </a:r>
          </a:p>
          <a:p>
            <a:pPr>
              <a:buNone/>
            </a:pPr>
            <a:r>
              <a:rPr lang="ru-RU" dirty="0" smtClean="0"/>
              <a:t>   По второму вопросу: режим детям необходим, выполнять обязаны обе стороны (воспитатели и родители).</a:t>
            </a:r>
          </a:p>
          <a:p>
            <a:pPr>
              <a:buNone/>
            </a:pPr>
            <a:r>
              <a:rPr lang="ru-RU" dirty="0" smtClean="0"/>
              <a:t>   По третьему вопросу: у родителей есть правила, которые необходимо выполнять и соблюдать на территории детского сада:</a:t>
            </a:r>
          </a:p>
          <a:p>
            <a:pPr>
              <a:buNone/>
            </a:pPr>
            <a:r>
              <a:rPr lang="ru-RU" dirty="0" smtClean="0"/>
              <a:t>* Родитель несет ответственность за ребенка до передачи его воспитателю; 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ru-RU" dirty="0" smtClean="0"/>
              <a:t>* Не ругать детей на территории детского сада;</a:t>
            </a:r>
          </a:p>
          <a:p>
            <a:r>
              <a:rPr lang="ru-RU" dirty="0" smtClean="0"/>
              <a:t>* Ознакомиться с режимом дня;</a:t>
            </a:r>
          </a:p>
          <a:p>
            <a:r>
              <a:rPr lang="ru-RU" dirty="0" smtClean="0"/>
              <a:t>* Забирает ребенка из сада законный представитель (родители), либо иной совершеннолетний гражданин при наличии доверенности  на право забрать ребенка и паспортных данных личности.</a:t>
            </a:r>
          </a:p>
          <a:p>
            <a:r>
              <a:rPr lang="ru-RU" dirty="0" smtClean="0"/>
              <a:t>* Не кататься на самокатах и велосипедах на территории детского сада.</a:t>
            </a:r>
          </a:p>
          <a:p>
            <a:r>
              <a:rPr lang="ru-RU" dirty="0" smtClean="0"/>
              <a:t>* Не опаздывать на утренники, </a:t>
            </a:r>
            <a:r>
              <a:rPr lang="ru-RU" smtClean="0"/>
              <a:t>отключать телефоны.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977</TotalTime>
  <Words>237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Родительское собрание</vt:lpstr>
      <vt:lpstr>Слайд 2</vt:lpstr>
      <vt:lpstr>Решение: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Тема:  Формирование Здорового   Образа Жизни </dc:title>
  <dc:creator>Люда</dc:creator>
  <cp:lastModifiedBy>Петр</cp:lastModifiedBy>
  <cp:revision>102</cp:revision>
  <dcterms:created xsi:type="dcterms:W3CDTF">2014-11-18T12:59:12Z</dcterms:created>
  <dcterms:modified xsi:type="dcterms:W3CDTF">2016-03-22T18:05:30Z</dcterms:modified>
</cp:coreProperties>
</file>