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8марта 2014\8 марта 2014\DSC_1286.JPG"/>
          <p:cNvPicPr/>
          <p:nvPr/>
        </p:nvPicPr>
        <p:blipFill>
          <a:blip r:embed="rId2" cstate="print">
            <a:lum contrast="30000"/>
          </a:blip>
          <a:srcRect l="26055" t="22802" r="32916"/>
          <a:stretch>
            <a:fillRect/>
          </a:stretch>
        </p:blipFill>
        <p:spPr bwMode="auto">
          <a:xfrm>
            <a:off x="1259632" y="548680"/>
            <a:ext cx="2441555" cy="27717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:\8марта 2014\8 марта 2014\DSC_1282.JPG"/>
          <p:cNvPicPr/>
          <p:nvPr/>
        </p:nvPicPr>
        <p:blipFill>
          <a:blip r:embed="rId3" cstate="print">
            <a:lum contrast="30000"/>
          </a:blip>
          <a:srcRect l="12534" r="13053"/>
          <a:stretch>
            <a:fillRect/>
          </a:stretch>
        </p:blipFill>
        <p:spPr bwMode="auto">
          <a:xfrm>
            <a:off x="2483768" y="3645024"/>
            <a:ext cx="2232247" cy="27900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:\8марта 2014\8 марта 2014\DSC_1223.JPG"/>
          <p:cNvPicPr/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4932040" y="1124744"/>
            <a:ext cx="2593521" cy="17400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:\8марта 2014\8 марта 2014\DSC_1273.JPG"/>
          <p:cNvPicPr/>
          <p:nvPr/>
        </p:nvPicPr>
        <p:blipFill>
          <a:blip r:embed="rId5" cstate="print">
            <a:lum contrast="30000"/>
          </a:blip>
          <a:srcRect r="14638"/>
          <a:stretch>
            <a:fillRect/>
          </a:stretch>
        </p:blipFill>
        <p:spPr bwMode="auto">
          <a:xfrm>
            <a:off x="6012160" y="3861048"/>
            <a:ext cx="2152922" cy="27766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марина</cp:lastModifiedBy>
  <cp:revision>1</cp:revision>
  <dcterms:created xsi:type="dcterms:W3CDTF">2016-03-20T15:09:00Z</dcterms:created>
  <dcterms:modified xsi:type="dcterms:W3CDTF">2016-03-20T15:12:56Z</dcterms:modified>
</cp:coreProperties>
</file>