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1" r:id="rId7"/>
    <p:sldId id="275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3" r:id="rId17"/>
    <p:sldId id="274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6C5B-851C-4F00-923C-8B6A8CC0440D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0FA1-629D-435F-9878-1E077A854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6C5B-851C-4F00-923C-8B6A8CC0440D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0FA1-629D-435F-9878-1E077A854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6C5B-851C-4F00-923C-8B6A8CC0440D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0FA1-629D-435F-9878-1E077A854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6C5B-851C-4F00-923C-8B6A8CC0440D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0FA1-629D-435F-9878-1E077A854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6C5B-851C-4F00-923C-8B6A8CC0440D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0FA1-629D-435F-9878-1E077A854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6C5B-851C-4F00-923C-8B6A8CC0440D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0FA1-629D-435F-9878-1E077A854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6C5B-851C-4F00-923C-8B6A8CC0440D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0FA1-629D-435F-9878-1E077A854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6C5B-851C-4F00-923C-8B6A8CC0440D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0FA1-629D-435F-9878-1E077A854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6C5B-851C-4F00-923C-8B6A8CC0440D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0FA1-629D-435F-9878-1E077A854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6C5B-851C-4F00-923C-8B6A8CC0440D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0FA1-629D-435F-9878-1E077A854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6C5B-851C-4F00-923C-8B6A8CC0440D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0FA1-629D-435F-9878-1E077A854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F6C5B-851C-4F00-923C-8B6A8CC0440D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A0FA1-629D-435F-9878-1E077A854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428892"/>
          </a:xfrm>
        </p:spPr>
        <p:txBody>
          <a:bodyPr>
            <a:noAutofit/>
          </a:bodyPr>
          <a:lstStyle/>
          <a:p>
            <a:r>
              <a:rPr lang="ru-RU" sz="6000" i="1" dirty="0" smtClean="0">
                <a:solidFill>
                  <a:srgbClr val="C00000"/>
                </a:solidFill>
              </a:rPr>
              <a:t>Презентация к НОД </a:t>
            </a:r>
            <a:br>
              <a:rPr lang="ru-RU" sz="6000" i="1" dirty="0" smtClean="0">
                <a:solidFill>
                  <a:srgbClr val="C00000"/>
                </a:solidFill>
              </a:rPr>
            </a:br>
            <a:r>
              <a:rPr lang="ru-RU" sz="6000" i="1" dirty="0" smtClean="0">
                <a:solidFill>
                  <a:srgbClr val="C00000"/>
                </a:solidFill>
              </a:rPr>
              <a:t>«В царстве королевы Простуды»</a:t>
            </a:r>
            <a:endParaRPr lang="ru-RU" sz="6000" i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86116" y="3886200"/>
            <a:ext cx="5429288" cy="2328882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dirty="0" smtClean="0">
                <a:solidFill>
                  <a:srgbClr val="7030A0"/>
                </a:solidFill>
              </a:rPr>
              <a:t>Презентацию подготовила</a:t>
            </a:r>
          </a:p>
          <a:p>
            <a:pPr algn="r"/>
            <a:r>
              <a:rPr lang="ru-RU" dirty="0" smtClean="0">
                <a:solidFill>
                  <a:srgbClr val="7030A0"/>
                </a:solidFill>
              </a:rPr>
              <a:t> воспитатель</a:t>
            </a:r>
          </a:p>
          <a:p>
            <a:pPr algn="r"/>
            <a:r>
              <a:rPr lang="ru-RU" dirty="0" smtClean="0">
                <a:solidFill>
                  <a:srgbClr val="7030A0"/>
                </a:solidFill>
              </a:rPr>
              <a:t> МДОУ « Детский сад «Светлячок»</a:t>
            </a:r>
          </a:p>
          <a:p>
            <a:pPr algn="r"/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пгт</a:t>
            </a:r>
            <a:r>
              <a:rPr lang="ru-RU" dirty="0" smtClean="0">
                <a:solidFill>
                  <a:srgbClr val="7030A0"/>
                </a:solidFill>
              </a:rPr>
              <a:t> Калашниково</a:t>
            </a:r>
          </a:p>
          <a:p>
            <a:pPr algn="r"/>
            <a:r>
              <a:rPr lang="ru-RU" dirty="0" err="1" smtClean="0">
                <a:solidFill>
                  <a:srgbClr val="7030A0"/>
                </a:solidFill>
              </a:rPr>
              <a:t>Коскина</a:t>
            </a:r>
            <a:r>
              <a:rPr lang="ru-RU" dirty="0" smtClean="0">
                <a:solidFill>
                  <a:srgbClr val="7030A0"/>
                </a:solidFill>
              </a:rPr>
              <a:t> Н.А.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099" name="Picture 3" descr="C:\Users\user\Pictures\курсы\31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21601">
            <a:off x="574221" y="2885251"/>
            <a:ext cx="2733246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1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6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40"/>
                            </p:stCondLst>
                            <p:childTnLst>
                              <p:par>
                                <p:cTn id="4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Чтоб с микробами не знаться, надо, дети, закаляться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6" name="Содержимое 5" descr="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20424923">
            <a:off x="767833" y="2444465"/>
            <a:ext cx="4050653" cy="3034080"/>
          </a:xfrm>
        </p:spPr>
      </p:pic>
      <p:pic>
        <p:nvPicPr>
          <p:cNvPr id="7" name="Содержимое 6" descr="1311013454_nahodki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21140824">
            <a:off x="5158650" y="1967367"/>
            <a:ext cx="3658846" cy="317320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40"/>
                            </p:stCondLst>
                            <p:childTnLst>
                              <p:par>
                                <p:cTn id="11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40"/>
                            </p:stCondLst>
                            <p:childTnLst>
                              <p:par>
                                <p:cTn id="18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Никогда чтоб не хворать, надо целый день </a:t>
            </a:r>
            <a:r>
              <a:rPr lang="ru-RU" dirty="0" smtClean="0"/>
              <a:t>проспать?</a:t>
            </a:r>
            <a:endParaRPr lang="ru-RU" dirty="0"/>
          </a:p>
        </p:txBody>
      </p:sp>
      <p:pic>
        <p:nvPicPr>
          <p:cNvPr id="6" name="Содержимое 5" descr="index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499908">
            <a:off x="327351" y="2095521"/>
            <a:ext cx="4136709" cy="3375312"/>
          </a:xfrm>
        </p:spPr>
      </p:pic>
      <p:pic>
        <p:nvPicPr>
          <p:cNvPr id="7" name="Содержимое 6" descr="childrens-sleep_000004343269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21331860">
            <a:off x="4953251" y="2285992"/>
            <a:ext cx="4091218" cy="271464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6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6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Если сильным хочешь быть, со спортом надобно дружить?</a:t>
            </a:r>
            <a:endParaRPr lang="ru-RU" dirty="0"/>
          </a:p>
        </p:txBody>
      </p:sp>
      <p:pic>
        <p:nvPicPr>
          <p:cNvPr id="5" name="Содержимое 4" descr="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21315418">
            <a:off x="134404" y="1785926"/>
            <a:ext cx="4800016" cy="3357586"/>
          </a:xfrm>
        </p:spPr>
      </p:pic>
      <p:pic>
        <p:nvPicPr>
          <p:cNvPr id="6" name="Содержимое 5" descr="1600_1200_20100116095035384293-1024x76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974876">
            <a:off x="4648200" y="2348706"/>
            <a:ext cx="4038600" cy="358062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8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8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Чтоб зимою не болеть, на прогулке нужно петь?</a:t>
            </a:r>
            <a:endParaRPr lang="ru-RU" dirty="0"/>
          </a:p>
        </p:txBody>
      </p:sp>
      <p:pic>
        <p:nvPicPr>
          <p:cNvPr id="6" name="Содержимое 5" descr="images-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517682"/>
            <a:ext cx="6215106" cy="49770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6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от гриппа и ангины нас спасают витамины?</a:t>
            </a:r>
            <a:endParaRPr lang="ru-RU" dirty="0"/>
          </a:p>
        </p:txBody>
      </p:sp>
      <p:pic>
        <p:nvPicPr>
          <p:cNvPr id="5" name="Содержимое 4" descr="38359931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21169214">
            <a:off x="457200" y="1745160"/>
            <a:ext cx="4038600" cy="4236043"/>
          </a:xfrm>
        </p:spPr>
      </p:pic>
      <p:pic>
        <p:nvPicPr>
          <p:cNvPr id="6" name="Содержимое 5" descr="vitamin0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1039302">
            <a:off x="4654283" y="2498623"/>
            <a:ext cx="4029542" cy="281927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4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4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Будешь кушать лук, чеснок- тебя простуда не найдет?</a:t>
            </a:r>
            <a:endParaRPr lang="ru-RU" dirty="0"/>
          </a:p>
        </p:txBody>
      </p:sp>
      <p:pic>
        <p:nvPicPr>
          <p:cNvPr id="5" name="Содержимое 4" descr="739455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20424062">
            <a:off x="457200" y="1785926"/>
            <a:ext cx="4038600" cy="3423955"/>
          </a:xfrm>
        </p:spPr>
      </p:pic>
      <p:pic>
        <p:nvPicPr>
          <p:cNvPr id="6" name="Содержимое 5" descr="Garli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341697">
            <a:off x="4648200" y="2454366"/>
            <a:ext cx="4038600" cy="34035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00"/>
                            </p:stCondLst>
                            <p:childTnLst>
                              <p:par>
                                <p:cTn id="1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Хочешь самым крепким </a:t>
            </a:r>
            <a:r>
              <a:rPr lang="ru-RU" dirty="0" err="1" smtClean="0"/>
              <a:t>стать-сосульки</a:t>
            </a:r>
            <a:r>
              <a:rPr lang="ru-RU" dirty="0" smtClean="0"/>
              <a:t>  начинай лизать?</a:t>
            </a:r>
            <a:endParaRPr lang="ru-RU" dirty="0"/>
          </a:p>
        </p:txBody>
      </p:sp>
      <p:pic>
        <p:nvPicPr>
          <p:cNvPr id="6" name="Содержимое 5" descr="3ffcbb598bdea7854df810ac2d963bc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21025986">
            <a:off x="544617" y="2107947"/>
            <a:ext cx="3596207" cy="3198558"/>
          </a:xfrm>
        </p:spPr>
      </p:pic>
      <p:pic>
        <p:nvPicPr>
          <p:cNvPr id="7" name="Содержимое 6" descr="617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708593"/>
            <a:ext cx="4038600" cy="430917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8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8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Теперь мы точно знаем, как уберечься от микробов , будем соблюдать эти правила и будем всегда здоровы.</a:t>
            </a:r>
            <a:endParaRPr lang="ru-RU" sz="3200" dirty="0"/>
          </a:p>
        </p:txBody>
      </p:sp>
      <p:pic>
        <p:nvPicPr>
          <p:cNvPr id="10" name="Содержимое 9" descr="1287206866_cover-childr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648603"/>
            <a:ext cx="4857783" cy="485778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8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Будьте всегда здоровы!</a:t>
            </a:r>
            <a:endParaRPr lang="ru-RU" i="1" dirty="0"/>
          </a:p>
        </p:txBody>
      </p:sp>
      <p:pic>
        <p:nvPicPr>
          <p:cNvPr id="6" name="Содержимое 5" descr="img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7" y="1291414"/>
            <a:ext cx="6858048" cy="514353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Перед нами дворец.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143636" y="1600200"/>
            <a:ext cx="2543164" cy="4525963"/>
          </a:xfrm>
        </p:spPr>
        <p:txBody>
          <a:bodyPr/>
          <a:lstStyle/>
          <a:p>
            <a:r>
              <a:rPr lang="ru-RU" dirty="0" smtClean="0"/>
              <a:t>Все окна и двери дворца плотно закрыты. </a:t>
            </a:r>
          </a:p>
          <a:p>
            <a:r>
              <a:rPr lang="ru-RU" dirty="0" smtClean="0"/>
              <a:t>Как вы думаете, кто в нем живет?</a:t>
            </a:r>
            <a:endParaRPr lang="ru-RU" dirty="0"/>
          </a:p>
        </p:txBody>
      </p:sp>
      <p:pic>
        <p:nvPicPr>
          <p:cNvPr id="8" name="Содержимое 7" descr="1236373635_pic_id54932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500175"/>
            <a:ext cx="5329246" cy="4842678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Это владения принца </a:t>
            </a:r>
            <a:r>
              <a:rPr lang="ru-RU" sz="3600" dirty="0" err="1" smtClean="0"/>
              <a:t>Ап-чхи</a:t>
            </a:r>
            <a:r>
              <a:rPr lang="ru-RU" sz="3600" dirty="0" smtClean="0"/>
              <a:t>. Он живет во дворце со своей </a:t>
            </a:r>
            <a:r>
              <a:rPr lang="ru-RU" sz="3600" dirty="0" smtClean="0"/>
              <a:t>принцессой.</a:t>
            </a:r>
            <a:endParaRPr lang="ru-RU" sz="3600" dirty="0"/>
          </a:p>
        </p:txBody>
      </p:sp>
      <p:pic>
        <p:nvPicPr>
          <p:cNvPr id="7" name="Содержимое 6" descr="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4724" y="1540295"/>
            <a:ext cx="4843490" cy="4952577"/>
          </a:xfrm>
        </p:spPr>
      </p:pic>
      <p:pic>
        <p:nvPicPr>
          <p:cNvPr id="2050" name="Picture 2" descr="C:\Users\user\Pictures\курсы\germ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13658">
            <a:off x="485933" y="2041139"/>
            <a:ext cx="2677999" cy="1859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2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32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82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курсы\solna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2738457" cy="2428892"/>
          </a:xfrm>
          <a:prstGeom prst="rect">
            <a:avLst/>
          </a:prstGeom>
          <a:noFill/>
        </p:spPr>
      </p:pic>
      <p:pic>
        <p:nvPicPr>
          <p:cNvPr id="1028" name="Picture 4" descr="C:\Users\user\Pictures\курсы\oblaka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6331440" y="1772010"/>
            <a:ext cx="2526839" cy="1640806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Солнечный свет и свежий воздух не проникают во дворец…</a:t>
            </a:r>
            <a:endParaRPr lang="ru-RU" dirty="0"/>
          </a:p>
        </p:txBody>
      </p:sp>
      <p:pic>
        <p:nvPicPr>
          <p:cNvPr id="6" name="Содержимое 5" descr="1236373635_pic_id54932.jpe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00298" y="3238085"/>
            <a:ext cx="4071966" cy="30539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8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8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38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Здесь тучи микробов, так как этот дворец никогда не проветривается….</a:t>
            </a:r>
            <a:endParaRPr lang="ru-RU" sz="3200" i="1" dirty="0"/>
          </a:p>
        </p:txBody>
      </p:sp>
      <p:pic>
        <p:nvPicPr>
          <p:cNvPr id="9" name="Содержимое 8" descr="mikrob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7153"/>
            <a:ext cx="4038600" cy="3032057"/>
          </a:xfrm>
        </p:spPr>
      </p:pic>
      <p:pic>
        <p:nvPicPr>
          <p:cNvPr id="10" name="Содержимое 9" descr="Фотографии-уродливые-микробы-nb1335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831765"/>
            <a:ext cx="4038600" cy="406283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4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Здесь все чихают и кашляют друг на </a:t>
            </a:r>
            <a:r>
              <a:rPr lang="ru-RU" sz="3200" dirty="0" smtClean="0"/>
              <a:t>друга.</a:t>
            </a:r>
            <a:endParaRPr lang="ru-RU" sz="3200" dirty="0"/>
          </a:p>
        </p:txBody>
      </p:sp>
      <p:pic>
        <p:nvPicPr>
          <p:cNvPr id="9" name="Содержимое 8" descr="79974218_apchhi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2271" y="1600200"/>
            <a:ext cx="3130458" cy="4525963"/>
          </a:xfrm>
        </p:spPr>
      </p:pic>
      <p:pic>
        <p:nvPicPr>
          <p:cNvPr id="10" name="Содержимое 9" descr="5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57287" y="3500438"/>
            <a:ext cx="3811483" cy="2500330"/>
          </a:xfrm>
        </p:spPr>
      </p:pic>
      <p:pic>
        <p:nvPicPr>
          <p:cNvPr id="3074" name="Picture 2" descr="C:\Users\user\Pictures\курсы\Фотографии-уродливые-микробы-nb133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1214422"/>
            <a:ext cx="2286016" cy="200026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400"/>
                            </p:stCondLst>
                            <p:childTnLst>
                              <p:par>
                                <p:cTn id="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</a:t>
            </a:r>
            <a:r>
              <a:rPr lang="ru-RU" dirty="0" smtClean="0"/>
              <a:t> этом дворце все  всегда болеют.</a:t>
            </a:r>
            <a:endParaRPr lang="ru-RU" dirty="0"/>
          </a:p>
        </p:txBody>
      </p:sp>
      <p:pic>
        <p:nvPicPr>
          <p:cNvPr id="5" name="Содержимое 4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678" y="3048787"/>
            <a:ext cx="5286411" cy="3171847"/>
          </a:xfrm>
        </p:spPr>
      </p:pic>
      <p:pic>
        <p:nvPicPr>
          <p:cNvPr id="2050" name="Picture 2" descr="C:\Users\user\Pictures\курсы\Фотографии-уродливые-микробы-nb133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87959">
            <a:off x="1261948" y="1389105"/>
            <a:ext cx="1703425" cy="1713646"/>
          </a:xfrm>
          <a:prstGeom prst="rect">
            <a:avLst/>
          </a:prstGeom>
          <a:noFill/>
        </p:spPr>
      </p:pic>
      <p:pic>
        <p:nvPicPr>
          <p:cNvPr id="2051" name="Picture 3" descr="C:\Users\user\Pictures\курсы\Фотографии-уродливые-микробы-nb133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663093">
            <a:off x="714349" y="3714752"/>
            <a:ext cx="2139086" cy="2524122"/>
          </a:xfrm>
          <a:prstGeom prst="rect">
            <a:avLst/>
          </a:prstGeom>
          <a:noFill/>
        </p:spPr>
      </p:pic>
      <p:pic>
        <p:nvPicPr>
          <p:cNvPr id="2052" name="Picture 4" descr="C:\Users\user\Pictures\курсы\germ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62862">
            <a:off x="5294232" y="1320673"/>
            <a:ext cx="1549190" cy="1549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2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12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120"/>
                            </p:stCondLst>
                            <p:childTnLst>
                              <p:par>
                                <p:cTn id="5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 знаете, как уберечь себя от микробов</a:t>
            </a:r>
            <a:r>
              <a:rPr lang="ru-RU" dirty="0" smtClean="0"/>
              <a:t>? Тогда поиграем в игру.</a:t>
            </a:r>
            <a:endParaRPr lang="ru-RU" dirty="0"/>
          </a:p>
        </p:txBody>
      </p:sp>
      <p:pic>
        <p:nvPicPr>
          <p:cNvPr id="6" name="Содержимое 5" descr="12880393060l3Ez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20625914">
            <a:off x="393358" y="2428868"/>
            <a:ext cx="3987236" cy="3429023"/>
          </a:xfrm>
        </p:spPr>
      </p:pic>
      <p:pic>
        <p:nvPicPr>
          <p:cNvPr id="7" name="Содержимое 6" descr="c52b262dadaa408468149a718e9f11d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753025">
            <a:off x="4648200" y="1775225"/>
            <a:ext cx="4038600" cy="41759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6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16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Вас прошу я дать ответ: </a:t>
            </a:r>
            <a:br>
              <a:rPr lang="ru-RU" i="1" dirty="0" smtClean="0"/>
            </a:br>
            <a:r>
              <a:rPr lang="ru-RU" i="1" dirty="0" smtClean="0"/>
              <a:t>это правда или нет?</a:t>
            </a:r>
            <a:endParaRPr lang="ru-RU" i="1" dirty="0"/>
          </a:p>
        </p:txBody>
      </p:sp>
      <p:pic>
        <p:nvPicPr>
          <p:cNvPr id="7" name="Содержимое 6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781435">
            <a:off x="3760035" y="2302637"/>
            <a:ext cx="4371477" cy="3842655"/>
          </a:xfrm>
        </p:spPr>
      </p:pic>
      <p:pic>
        <p:nvPicPr>
          <p:cNvPr id="1027" name="Picture 3" descr="C:\Users\user\Pictures\курсы\germ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74157">
            <a:off x="357158" y="3214686"/>
            <a:ext cx="3286148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4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44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204</Words>
  <Application>Microsoft Office PowerPoint</Application>
  <PresentationFormat>Экран (4:3)</PresentationFormat>
  <Paragraphs>25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к НОД  «В царстве королевы Простуды»</vt:lpstr>
      <vt:lpstr>Перед нами дворец.</vt:lpstr>
      <vt:lpstr>Это владения принца Ап-чхи. Он живет во дворце со своей принцессой.</vt:lpstr>
      <vt:lpstr>Солнечный свет и свежий воздух не проникают во дворец…</vt:lpstr>
      <vt:lpstr>Здесь тучи микробов, так как этот дворец никогда не проветривается….</vt:lpstr>
      <vt:lpstr>Здесь все чихают и кашляют друг на друга.</vt:lpstr>
      <vt:lpstr>В этом дворце все  всегда болеют.</vt:lpstr>
      <vt:lpstr>Вы знаете, как уберечь себя от микробов? Тогда поиграем в игру.</vt:lpstr>
      <vt:lpstr>Вас прошу я дать ответ:  это правда или нет?</vt:lpstr>
      <vt:lpstr>Чтоб с микробами не знаться, надо, дети, закаляться?</vt:lpstr>
      <vt:lpstr>Никогда чтоб не хворать, надо целый день проспать?</vt:lpstr>
      <vt:lpstr>Если сильным хочешь быть, со спортом надобно дружить?</vt:lpstr>
      <vt:lpstr>Чтоб зимою не болеть, на прогулке нужно петь?</vt:lpstr>
      <vt:lpstr>А от гриппа и ангины нас спасают витамины?</vt:lpstr>
      <vt:lpstr>Будешь кушать лук, чеснок- тебя простуда не найдет?</vt:lpstr>
      <vt:lpstr>Хочешь самым крепким стать-сосульки  начинай лизать?</vt:lpstr>
      <vt:lpstr>Теперь мы точно знаем, как уберечься от микробов , будем соблюдать эти правила и будем всегда здоровы.</vt:lpstr>
      <vt:lpstr>Будьте всегда здоровы!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18</cp:revision>
  <dcterms:created xsi:type="dcterms:W3CDTF">2013-05-29T18:34:37Z</dcterms:created>
  <dcterms:modified xsi:type="dcterms:W3CDTF">2013-05-30T19:57:35Z</dcterms:modified>
</cp:coreProperties>
</file>