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DBE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Литературная викторина с родителями,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по сказкам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старшей группе «Теремок»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916832"/>
            <a:ext cx="8046156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4657" r="2270"/>
          <a:stretch>
            <a:fillRect/>
          </a:stretch>
        </p:blipFill>
        <p:spPr bwMode="auto">
          <a:xfrm>
            <a:off x="539552" y="476672"/>
            <a:ext cx="4464496" cy="3085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4918"/>
          <a:stretch>
            <a:fillRect/>
          </a:stretch>
        </p:blipFill>
        <p:spPr bwMode="auto">
          <a:xfrm>
            <a:off x="4355976" y="3284984"/>
            <a:ext cx="4176464" cy="295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t="14319" b="34769"/>
          <a:stretch>
            <a:fillRect/>
          </a:stretch>
        </p:blipFill>
        <p:spPr bwMode="auto">
          <a:xfrm>
            <a:off x="611560" y="404664"/>
            <a:ext cx="4968552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user\Desktop\на сайт\IMG-20151209-WA00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9381" b="31284"/>
          <a:stretch>
            <a:fillRect/>
          </a:stretch>
        </p:blipFill>
        <p:spPr bwMode="auto">
          <a:xfrm>
            <a:off x="3851920" y="3645024"/>
            <a:ext cx="4752528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9632" y="1268760"/>
            <a:ext cx="676875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317432"/>
            <a:ext cx="4392488" cy="34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Литературная викторина с родителями,  по сказкам в старшей группе «Теремок»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по сказкам в старшей группе «Теремок»</dc:title>
  <dc:creator>user</dc:creator>
  <cp:lastModifiedBy>марина</cp:lastModifiedBy>
  <cp:revision>4</cp:revision>
  <dcterms:created xsi:type="dcterms:W3CDTF">2015-12-30T00:49:45Z</dcterms:created>
  <dcterms:modified xsi:type="dcterms:W3CDTF">2016-02-12T07:38:58Z</dcterms:modified>
</cp:coreProperties>
</file>