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57" r:id="rId10"/>
    <p:sldId id="266" r:id="rId11"/>
    <p:sldId id="267" r:id="rId12"/>
    <p:sldId id="256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2274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0EB2-9229-4C66-B428-2DA3B3A858FF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36E48-85FB-4D01-8FCC-669F498CE2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0EB2-9229-4C66-B428-2DA3B3A858FF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36E48-85FB-4D01-8FCC-669F498CE2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0EB2-9229-4C66-B428-2DA3B3A858FF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36E48-85FB-4D01-8FCC-669F498CE2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0EB2-9229-4C66-B428-2DA3B3A858FF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36E48-85FB-4D01-8FCC-669F498CE2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0EB2-9229-4C66-B428-2DA3B3A858FF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36E48-85FB-4D01-8FCC-669F498CE2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0EB2-9229-4C66-B428-2DA3B3A858FF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36E48-85FB-4D01-8FCC-669F498CE2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0EB2-9229-4C66-B428-2DA3B3A858FF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36E48-85FB-4D01-8FCC-669F498CE2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0EB2-9229-4C66-B428-2DA3B3A858FF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36E48-85FB-4D01-8FCC-669F498CE2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0EB2-9229-4C66-B428-2DA3B3A858FF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36E48-85FB-4D01-8FCC-669F498CE2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0EB2-9229-4C66-B428-2DA3B3A858FF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36E48-85FB-4D01-8FCC-669F498CE2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0EB2-9229-4C66-B428-2DA3B3A858FF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36E48-85FB-4D01-8FCC-669F498CE2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20EB2-9229-4C66-B428-2DA3B3A858FF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36E48-85FB-4D01-8FCC-669F498CE27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420888"/>
            <a:ext cx="867645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500" dirty="0"/>
              <a:t>О</a:t>
            </a:r>
            <a:r>
              <a:rPr lang="ru-RU" sz="7500" dirty="0" smtClean="0"/>
              <a:t>битатели</a:t>
            </a:r>
            <a:r>
              <a:rPr lang="ru-RU" sz="7500" dirty="0"/>
              <a:t> </a:t>
            </a:r>
            <a:r>
              <a:rPr lang="ru-RU" sz="7500" dirty="0" smtClean="0"/>
              <a:t>водятся:</a:t>
            </a:r>
            <a:endParaRPr lang="ru-RU" sz="7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548680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Наземные животные; некоторые виды неплохо </a:t>
            </a:r>
            <a:r>
              <a:rPr lang="ru-RU" sz="4000" dirty="0" smtClean="0"/>
              <a:t>плавают. Живут </a:t>
            </a:r>
            <a:r>
              <a:rPr lang="ru-RU" sz="4000" dirty="0"/>
              <a:t>одиночно, роют сложные норы. В настоящую зимнюю спячку не впадают, но могут впадать в продолжительное оцепенение.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76672"/>
            <a:ext cx="784887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500" dirty="0"/>
              <a:t>Питаются растительной и животной пищей, преимущественно семенами. Многие виды делают запасы корма, иногда до 90 кг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548680"/>
            <a:ext cx="784887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500" dirty="0" smtClean="0"/>
              <a:t>С </a:t>
            </a:r>
            <a:r>
              <a:rPr lang="ru-RU" sz="5500" dirty="0"/>
              <a:t>короткими конечностями, маленькими ушами и короткими хвостами. Длина тела варьируется от 5 до 34 </a:t>
            </a:r>
            <a:r>
              <a:rPr lang="ru-RU" sz="5500" dirty="0" smtClean="0"/>
              <a:t>см.</a:t>
            </a:r>
            <a:endParaRPr lang="ru-RU" sz="5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04864"/>
            <a:ext cx="8229600" cy="1143000"/>
          </a:xfrm>
        </p:spPr>
        <p:txBody>
          <a:bodyPr>
            <a:noAutofit/>
          </a:bodyPr>
          <a:lstStyle/>
          <a:p>
            <a:r>
              <a:rPr lang="ru-RU" sz="7000" dirty="0" smtClean="0"/>
              <a:t>Кто же это?</a:t>
            </a:r>
            <a:endParaRPr lang="ru-RU" sz="7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Хомяки"/>
          <p:cNvPicPr>
            <a:picLocks noChangeAspect="1" noChangeArrowheads="1"/>
          </p:cNvPicPr>
          <p:nvPr/>
        </p:nvPicPr>
        <p:blipFill>
          <a:blip r:embed="rId2" cstate="print"/>
          <a:srcRect l="22734" r="1487" b="24221"/>
          <a:stretch>
            <a:fillRect/>
          </a:stretch>
        </p:blipFill>
        <p:spPr bwMode="auto">
          <a:xfrm>
            <a:off x="5364088" y="4221088"/>
            <a:ext cx="2880320" cy="2160240"/>
          </a:xfrm>
          <a:prstGeom prst="rect">
            <a:avLst/>
          </a:prstGeom>
          <a:noFill/>
        </p:spPr>
      </p:pic>
      <p:pic>
        <p:nvPicPr>
          <p:cNvPr id="14340" name="Picture 4" descr="http://farm4.static.flickr.com/3226/3077332175_e46fe2413e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140968"/>
            <a:ext cx="3864658" cy="3355157"/>
          </a:xfrm>
          <a:prstGeom prst="rect">
            <a:avLst/>
          </a:prstGeom>
          <a:noFill/>
        </p:spPr>
      </p:pic>
      <p:pic>
        <p:nvPicPr>
          <p:cNvPr id="14342" name="Picture 6" descr="Хомя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620688"/>
            <a:ext cx="3815026" cy="3189362"/>
          </a:xfrm>
          <a:prstGeom prst="rect">
            <a:avLst/>
          </a:prstGeom>
          <a:noFill/>
        </p:spPr>
      </p:pic>
      <p:pic>
        <p:nvPicPr>
          <p:cNvPr id="14344" name="Picture 8" descr="Хомяк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260648"/>
            <a:ext cx="2710780" cy="26565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Белый русский карликовый хомяк</a:t>
            </a:r>
            <a:endParaRPr lang="ru-RU" dirty="0"/>
          </a:p>
        </p:txBody>
      </p:sp>
      <p:pic>
        <p:nvPicPr>
          <p:cNvPr id="32774" name="Picture 6" descr="http://animal-store.ru/img/2015/050502/31588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3875584" cy="2906688"/>
          </a:xfrm>
          <a:prstGeom prst="rect">
            <a:avLst/>
          </a:prstGeom>
          <a:noFill/>
        </p:spPr>
      </p:pic>
      <p:pic>
        <p:nvPicPr>
          <p:cNvPr id="32776" name="Picture 8" descr="http://tomsk.buyanimals.ru/%D1%84%D0%BE%D1%82%D0%BE%D0%B3%D1%80%D0%B0%D1%84%D0%B8%D0%B8/%D0%A5%D0%BE%D0%BC%D1%8F%D1%87%D0%BA%D0%B8%20%D0%94%D0%B6%D1%83%D0%BD%D0%B3%D0%B0%D1%80%D1%81%D0%BA%D0%B8%D0%B5%20%D0%A0%D0%B0%D0%B7%D0%BD%D1%8B%D1%85%20%D0%9E%D0%BA%D1%80%D0%B0%D1%81%D0%BE%D0%B2.00003e9c_457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852936"/>
            <a:ext cx="4296139" cy="3222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Китайский хомяк</a:t>
            </a:r>
            <a:endParaRPr lang="ru-RU" dirty="0"/>
          </a:p>
        </p:txBody>
      </p:sp>
      <p:pic>
        <p:nvPicPr>
          <p:cNvPr id="33794" name="Picture 2" descr="http://img12.nnm.ru/b/c/a/a/0/c561c244261c3f2dbdf675567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3360373" cy="2520280"/>
          </a:xfrm>
          <a:prstGeom prst="rect">
            <a:avLst/>
          </a:prstGeom>
          <a:noFill/>
        </p:spPr>
      </p:pic>
      <p:pic>
        <p:nvPicPr>
          <p:cNvPr id="33796" name="Picture 4" descr="http://g.wieszjak.polki.pl/p/_wspolne/pliki_infornext/252000/chmik3.jpg"/>
          <p:cNvPicPr>
            <a:picLocks noChangeAspect="1" noChangeArrowheads="1"/>
          </p:cNvPicPr>
          <p:nvPr/>
        </p:nvPicPr>
        <p:blipFill>
          <a:blip r:embed="rId3" cstate="print"/>
          <a:srcRect l="22990" t="19783" r="20311" b="20868"/>
          <a:stretch>
            <a:fillRect/>
          </a:stretch>
        </p:blipFill>
        <p:spPr bwMode="auto">
          <a:xfrm>
            <a:off x="4823520" y="3068960"/>
            <a:ext cx="4320480" cy="3024336"/>
          </a:xfrm>
          <a:prstGeom prst="rect">
            <a:avLst/>
          </a:prstGeom>
          <a:noFill/>
        </p:spPr>
      </p:pic>
      <p:pic>
        <p:nvPicPr>
          <p:cNvPr id="33798" name="Picture 6" descr="http://ourfriendsanimals.forumbb.ru/uploads/000b/e1/83/83-1-f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4293096"/>
            <a:ext cx="3316449" cy="2210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Сирийский хомяк</a:t>
            </a:r>
            <a:endParaRPr lang="ru-RU" dirty="0"/>
          </a:p>
        </p:txBody>
      </p:sp>
      <p:pic>
        <p:nvPicPr>
          <p:cNvPr id="34818" name="Picture 2" descr="http://fotopets.ru/_pu/1/268134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3323889" cy="2256033"/>
          </a:xfrm>
          <a:prstGeom prst="rect">
            <a:avLst/>
          </a:prstGeom>
          <a:noFill/>
        </p:spPr>
      </p:pic>
      <p:pic>
        <p:nvPicPr>
          <p:cNvPr id="34820" name="Picture 4" descr="http://97.img.avito.st/640x480/10623548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276872"/>
            <a:ext cx="2752725" cy="3790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</a:t>
            </a:r>
            <a:r>
              <a:rPr lang="ru-RU" dirty="0" smtClean="0"/>
              <a:t>омяк </a:t>
            </a:r>
            <a:r>
              <a:rPr lang="ru-RU" dirty="0" err="1" smtClean="0"/>
              <a:t>кэмпбелла</a:t>
            </a:r>
            <a:endParaRPr lang="ru-RU" dirty="0"/>
          </a:p>
        </p:txBody>
      </p:sp>
      <p:pic>
        <p:nvPicPr>
          <p:cNvPr id="35842" name="Picture 2" descr="http://hobbyzoosantander.es/wp-content/uploads/hamster-roborows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3737037" cy="2939803"/>
          </a:xfrm>
          <a:prstGeom prst="rect">
            <a:avLst/>
          </a:prstGeom>
          <a:noFill/>
        </p:spPr>
      </p:pic>
      <p:pic>
        <p:nvPicPr>
          <p:cNvPr id="35844" name="Picture 4" descr="http://44.img.avito.st/640x480/11787645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429000"/>
            <a:ext cx="3816424" cy="28623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Хомяк </a:t>
            </a:r>
            <a:r>
              <a:rPr lang="ru-RU" dirty="0" err="1"/>
              <a:t>Р</a:t>
            </a:r>
            <a:r>
              <a:rPr lang="ru-RU" dirty="0" err="1" smtClean="0"/>
              <a:t>оборовского</a:t>
            </a:r>
            <a:endParaRPr lang="ru-RU" dirty="0"/>
          </a:p>
        </p:txBody>
      </p:sp>
      <p:pic>
        <p:nvPicPr>
          <p:cNvPr id="36866" name="Picture 2" descr="http://www.zoologie.uni-halle.de/im/1255694453_490_00_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3720075" cy="2790056"/>
          </a:xfrm>
          <a:prstGeom prst="rect">
            <a:avLst/>
          </a:prstGeom>
          <a:noFill/>
        </p:spPr>
      </p:pic>
      <p:pic>
        <p:nvPicPr>
          <p:cNvPr id="36868" name="Picture 4" descr="http://j.sprosus.ru/1009/622/300/48aftd2n02hhstc7/l--homyachok_roborovskogo_picN9622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645024"/>
            <a:ext cx="3672408" cy="2622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Центральная и Восточная Европа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Европа на карте полушар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772816"/>
            <a:ext cx="4320480" cy="43124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Норы хомяков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://oxot1.info/wp-content/uploads/2010/06/10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16832"/>
            <a:ext cx="6264696" cy="4442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Пища хомяков</a:t>
            </a:r>
            <a:endParaRPr lang="ru-RU" dirty="0"/>
          </a:p>
        </p:txBody>
      </p:sp>
      <p:pic>
        <p:nvPicPr>
          <p:cNvPr id="38914" name="Picture 2" descr="http://sultan-pets.ru/wp-content/img/korm/homy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3810000" cy="3314700"/>
          </a:xfrm>
          <a:prstGeom prst="rect">
            <a:avLst/>
          </a:prstGeom>
          <a:noFill/>
        </p:spPr>
      </p:pic>
      <p:pic>
        <p:nvPicPr>
          <p:cNvPr id="38916" name="Picture 4" descr="http://persianpet.org/forum/images/imported/2009/10/12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12776"/>
            <a:ext cx="3672408" cy="4854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Syria (orthographic projection)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590674"/>
            <a:ext cx="5267325" cy="5267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Иран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Iran (orthographic projection)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12776"/>
            <a:ext cx="5267325" cy="5267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Сибирь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upload.wikimedia.org/wikipedia/commons/thumb/6/69/Siberia-FederalSubjects.svg/1092px-Siberia-FederalSubjects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16832"/>
            <a:ext cx="6282442" cy="36244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Монголия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Mongolia (orthographic projection)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12776"/>
            <a:ext cx="5267325" cy="5267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Китай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HN orthographic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12776"/>
            <a:ext cx="5238750" cy="523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Корея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Korea (orthographic projection)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619250"/>
            <a:ext cx="5238750" cy="523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548680"/>
            <a:ext cx="806489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500" dirty="0"/>
              <a:t>Окраска густого меха на спине от </a:t>
            </a:r>
            <a:r>
              <a:rPr lang="ru-RU" sz="5500" dirty="0" err="1"/>
              <a:t>пепельно</a:t>
            </a:r>
            <a:r>
              <a:rPr lang="ru-RU" sz="5500" dirty="0"/>
              <a:t>- или буровато-серой до тёмной коричнево-охристой; на животе — чёрная, белая или серая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111</Words>
  <Application>Microsoft Office PowerPoint</Application>
  <PresentationFormat>Экран (4:3)</PresentationFormat>
  <Paragraphs>20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Центральная и Восточная Европа</vt:lpstr>
      <vt:lpstr>Сирия</vt:lpstr>
      <vt:lpstr>Иран</vt:lpstr>
      <vt:lpstr>Сибирь</vt:lpstr>
      <vt:lpstr>Монголия</vt:lpstr>
      <vt:lpstr>Китай </vt:lpstr>
      <vt:lpstr>Корея</vt:lpstr>
      <vt:lpstr>Слайд 9</vt:lpstr>
      <vt:lpstr>Слайд 10</vt:lpstr>
      <vt:lpstr>Слайд 11</vt:lpstr>
      <vt:lpstr>Слайд 12</vt:lpstr>
      <vt:lpstr>Кто же это?</vt:lpstr>
      <vt:lpstr>Слайд 14</vt:lpstr>
      <vt:lpstr>Белый русский карликовый хомяк</vt:lpstr>
      <vt:lpstr>Китайский хомяк</vt:lpstr>
      <vt:lpstr>Сирийский хомяк</vt:lpstr>
      <vt:lpstr>Хомяк кэмпбелла</vt:lpstr>
      <vt:lpstr>Хомяк Роборовского</vt:lpstr>
      <vt:lpstr>Норы хомяков</vt:lpstr>
      <vt:lpstr>Пища хомяков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км</dc:creator>
  <cp:lastModifiedBy>км</cp:lastModifiedBy>
  <cp:revision>5</cp:revision>
  <dcterms:created xsi:type="dcterms:W3CDTF">2015-10-25T19:35:05Z</dcterms:created>
  <dcterms:modified xsi:type="dcterms:W3CDTF">2015-10-25T20:15:52Z</dcterms:modified>
</cp:coreProperties>
</file>