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2" r:id="rId3"/>
    <p:sldId id="256" r:id="rId4"/>
    <p:sldId id="257" r:id="rId5"/>
    <p:sldId id="258" r:id="rId6"/>
    <p:sldId id="260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3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A7F77-9638-4213-82CC-8E60E4115F9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3F238-1D61-47F3-B70F-3B59BE0FB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3F238-1D61-47F3-B70F-3B59BE0FB06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B2FE-882A-4873-9795-222336CCE873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5CD-1788-40E4-AEE6-A4C9E2D7C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B2FE-882A-4873-9795-222336CCE873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5CD-1788-40E4-AEE6-A4C9E2D7C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B2FE-882A-4873-9795-222336CCE873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5CD-1788-40E4-AEE6-A4C9E2D7C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B2FE-882A-4873-9795-222336CCE873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5CD-1788-40E4-AEE6-A4C9E2D7C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B2FE-882A-4873-9795-222336CCE873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5CD-1788-40E4-AEE6-A4C9E2D7C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B2FE-882A-4873-9795-222336CCE873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5CD-1788-40E4-AEE6-A4C9E2D7C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B2FE-882A-4873-9795-222336CCE873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5CD-1788-40E4-AEE6-A4C9E2D7C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B2FE-882A-4873-9795-222336CCE873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5CD-1788-40E4-AEE6-A4C9E2D7C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B2FE-882A-4873-9795-222336CCE873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5CD-1788-40E4-AEE6-A4C9E2D7C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B2FE-882A-4873-9795-222336CCE873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5CD-1788-40E4-AEE6-A4C9E2D7C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B2FE-882A-4873-9795-222336CCE873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5CD-1788-40E4-AEE6-A4C9E2D7C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4B2FE-882A-4873-9795-222336CCE873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395CD-1788-40E4-AEE6-A4C9E2D7C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656" y="323528"/>
            <a:ext cx="6192688" cy="8352928"/>
          </a:xfrm>
          <a:ln>
            <a:solidFill>
              <a:srgbClr val="002060"/>
            </a:solidFill>
          </a:ln>
        </p:spPr>
        <p:txBody>
          <a:bodyPr>
            <a:normAutofit fontScale="55000" lnSpcReduction="20000"/>
          </a:bodyPr>
          <a:lstStyle/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Конспект открытого интегрированного занятия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средней группе по ФЭМП  на тему: «Путешествие к лесной фее»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студентов 2 курса  групп «А» и «Б» ДО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Якутского педагогического колледжа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endParaRPr lang="ru-RU" sz="4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проведения:</a:t>
            </a:r>
          </a:p>
          <a:p>
            <a:pPr algn="r"/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МДОБУ ЦРР – Д/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105«Умка»</a:t>
            </a:r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Дата проведения: </a:t>
            </a:r>
          </a:p>
          <a:p>
            <a:pPr algn="r"/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6.04. и 8.04 2015г</a:t>
            </a:r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Воспитатель: Потапова М.М</a:t>
            </a:r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Конспект интегрированного занятия в средней группе по математике на тему: «Путешествие к лесной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фее»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2900" y="971600"/>
            <a:ext cx="6172200" cy="777686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1.Закрепить умение считать до 5 (на основе наглядности), пользуясь правильными приемами счета: называть числительные по порядку. Закрепить название геометрических фигур, </a:t>
            </a:r>
          </a:p>
          <a:p>
            <a:pPr marL="514350" indent="-51435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Продолжать формировать представление о длине. Развивать зрительное и слуховое восприятие, образное мышление, ориентировку на местности. Формировать умение замечать выразительные средства музыкального произведения.</a:t>
            </a:r>
          </a:p>
          <a:p>
            <a:pPr marL="514350" indent="-51435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Воспитывать умение работать самостоятельно. Воспитывать интерес к математике. Доставить детям радость и удовольствие от игр развивающей направленности.</a:t>
            </a:r>
          </a:p>
          <a:p>
            <a:pPr marL="514350" indent="-51435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«Познание», «Музыка».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Демонстрационный: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конверт с письмом, полянка с цветами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бабочками, «речка»,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Плоскостные геометрические фигуры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квадрат, круг, треугольник.; 3 обруча; 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Игрушки: белка, медведь,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заяц, енот. лиса; 2 сундука. 2 дорожки.</a:t>
            </a: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Раздаточный: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угощения,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медальки с изображением геом. фигур: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квадрат, круг, треугольник.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508104"/>
            <a:ext cx="2808312" cy="2780035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2656" y="395536"/>
            <a:ext cx="6172200" cy="53340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Описание непосредственно образовательной деятельности.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60648" y="683568"/>
            <a:ext cx="6336704" cy="813690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Здравствуйте ребята (здравствуйте). Поздоровайтесь с гостями. Ребята, сегодня утром, когда я пришла в детский сад, около дверей увидела письмо от лесной феи, хотите узнать, что там написано?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Воспитатель читает письмо.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Она приготовила сюрприз для вас, но приболела и не может до вас добраться. Ну что ребята, отправимся в гости к лесной фее? (Да).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 отправимся мы с вами на воздушном шаре. Закрываем глаза, представляем, что мы летим высоко над землёй, вокруг поют птицы звонкие песни.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В это время звучит музыка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Открываем глаза, вот мы и прилетели в сказочный лес. Ой, ребята, смотрите какая полянка цветов.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-Посмотрите, кого вы видите на полянке. ( Бабочек, ). 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Сколько бабочек на верхнем цветке? (3).  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что нужно сделать, чтобы узнать, сколько бабочек на верхнем цветке  (сосчитать)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 ребенок считает . дотрагиваясь указательным пальчиком правой руки. До каждой бабочки, слева на право и называет числа по порядка).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-- Сколько бабочек на верхнем цветке? (3).  (у ребенка) указательным пальчиком правой руки, покажи что много бабочек, ребенок обводит всех бабочек.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дети сколько бабочек на верхнем цветочке? Правильно, молодцы!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Сколько на нижнем цветке бабочек? (2).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нужно сделать, чтобы узнать,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бабочек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верхнем цветке  (сосчитать)также.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посмотрите бабочки с нижнего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цветка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перелетели на верхний цветок.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Сколько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стало бабочек на верхнем цветочке? (5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что нужно сделать, чтобы узнать, сколько бабочек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верхнем цветке  (сосчитать)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 ребенок считает . дотрагиваясь указательным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пальчиком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правой руки. До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каждой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бабочки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слева на право и называет числа по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порядка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-- Сколько бабочек на верхнем цветке? (5).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(у ребенка) указательным пальчиком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правой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покажи что много бабочек, ребенок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обводит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всех бабочек.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сколько бабочек на верхнем цветочке? 5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Молодцы,  мы немножко погуляли на полянке и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пора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отправляться дальше к лесной фее.</a:t>
            </a:r>
          </a:p>
          <a:p>
            <a:pPr>
              <a:buFontTx/>
              <a:buChar char="-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5024" y="5004048"/>
            <a:ext cx="2880320" cy="2987824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42900" y="251521"/>
            <a:ext cx="6182444" cy="8640959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Ах, ребята, какая речка, но она не простая, а волшебная, как весь этот лес. Кто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мне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скажет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кто обитает в речке? (Рыбы, раки). А в этой волшебной речке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обитают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геометрические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фигуры. Посмотрите, какая это геометрическая фигура? (круг). А эта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прямоугольник). А эта? (квадрат). Правильно.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Вова, достань, пожалуйста, мне квадрат, из речки!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что ты достал из речки? (квадрат) 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а почему вы думаете , что это квадрат?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Что есть у квадрата? Сколько сторон у квадрата?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Сколько углов у квадрата? Сколько вершин у квадрата? (И так все предметы)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Что нужно сделать . чтобы узнать Сколько сторон у квадрата? (посчитать)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Вместе считаем . воспитатель показывает по часовой стрелке.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Тоже с углами и с вершинами.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Сколько сторон у квадрата ? (хором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инд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Поровну ли сторон, углов и вершин у квадрата? Тоже с др.фигурами.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Поскольку сторон. углов и вершин у квадрата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?-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чем  отличается квадрат от круга? 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сейчас не много отдохнем, поиграем. 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Вас на шее медальки с изображением геометрических фигур: квадрат, круг,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треугольник.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Посмотрите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 на свои медальки, что на них изображено? (Геометрические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фигуры,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квадрат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круг, треугольник). А вот и «домики» геометрических фигур. На полу разложены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обруча, рядом с которыми стоят геометрические фигуры: квадрат, круг, треугольник 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Когда звучит музыка . мы с вами  играем, веселимся, а когда музыка стихнет, идем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домой.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свой домик.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Почему вы  встали в этот обруч?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Какая геом.фигура у тебя?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Какой формы твой домик?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Вот как здорово, все нашли свои домики,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пора отправляться дальше 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искать сюрприз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лесной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феи.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976" y="5292080"/>
            <a:ext cx="3028950" cy="3024336"/>
          </a:xfrm>
          <a:prstGeom prst="rect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42900" y="323528"/>
            <a:ext cx="6182444" cy="8496944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Посмотрите мы попали с вами  в лесной магазин.</a:t>
            </a:r>
          </a:p>
          <a:p>
            <a:pPr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Игра «Магазин».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На столе расположены игрушки: белка, медведь,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заяц,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енот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лиса. Сначала дети рассматриваю  игрушки. Считают их 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смотрят,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они по счету, запоминают, где они стоят. </a:t>
            </a:r>
          </a:p>
          <a:p>
            <a:pPr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какие игрушки вы видите? (белка, медведь, заяц, енот, лиса)</a:t>
            </a:r>
          </a:p>
          <a:p>
            <a:pPr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сколько всего игрушек? 5</a:t>
            </a:r>
          </a:p>
          <a:p>
            <a:pPr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что нужно сделать, чтобы узнать, сколько всего игрушек? (считают)</a:t>
            </a:r>
          </a:p>
          <a:p>
            <a:pPr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сколько всего игрушек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? (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 всех спросить)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На каком месте по счету , находится медведь?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который по счету заяц? Какая по счету енот?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Между какими по счету животными заяц?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После, какого по счету животного находится медведь?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На каком месте по счету  находиться отгадка-загадка? 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ладоши столько раз хлопнем?. на каком месте по счету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находится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лиса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? Сколько раз вы хлопнули в ладоши? Почему вы хлопнули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ладоши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 раз?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5364088"/>
            <a:ext cx="4536504" cy="2767410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0648" y="323528"/>
            <a:ext cx="6398468" cy="849694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где же обещанный сюрприз Лесной феи?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 вижу две дорожки!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Они одинаковые или разные?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каким признакам они разные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длине и цвету)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Что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надо сделать ,чтобы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узнать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какая дорожка длиннее или короче?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Дети отвечают,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надо пройти этими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дорожками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посчитать шаги.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Скольки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шагам равна длина красной дорожки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(Тоже с зеленой)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Какая дорожка длиннее? (красная или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зеленая?)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Почему вы решили . что красная дорожка длиннее чем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зеленая?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дорожка  короче  ?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(зеленая или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красная)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Почему вы решили, что синяя дорожка  короче. Чем красная?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сколько шагов длиннее дорожка красная , чем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зеленая?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насколько  шагов красная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дорожка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длиннее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зеленая?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какой дорожке красной или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зеленой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быстрее мы доберемся до сюрприза?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Почему вы решили , что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зеленой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дорожке мы доберемся быстрее.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 поиграли мы с вами. Нам пора возвращаться обратно в садик. Закрываем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глаза,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представляем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что мы летим высоко над землёй, вокруг поют птицы звонкие песни.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это</a:t>
            </a:r>
          </a:p>
          <a:p>
            <a:pPr>
              <a:buNone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звучит музыка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Открываем наши прекрасные глаза, вот мы и вернулись обратно. 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Кто мне скажет, где мы сегодня были?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волшебном лесу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чем мы сегодня занимались? (считали бабочек и цветочки, доставали геом. фигуры,). 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Какая дорожка была длиннее? (красная или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зеленая)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Какое животное было первым по счету в лесном магазине?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Поднимите руки у кого медалька с кругом?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Вам понравилось наше путешествие? (Да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Спасибо ребята, а лесная фея вам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передала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угощение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 мы с вами будем пить чай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обед с угощениями.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Попрощайтесь с гостями.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040" y="467544"/>
            <a:ext cx="268664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6992" y="6516216"/>
            <a:ext cx="3168352" cy="2335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417</Words>
  <Application>Microsoft Office PowerPoint</Application>
  <PresentationFormat>Экран (4:3)</PresentationFormat>
  <Paragraphs>149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Конспект интегрированного занятия в средней группе по математике на тему: «Путешествие к лесной фее» </vt:lpstr>
      <vt:lpstr>Описание непосредственно образовательной деятельности. 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РљРѕРЅСЃРїРµРєС‚ РёРЅС‚РµРіСЂРёСЂРѕРІР°РЅРЅРѕРіРѕ Р·Р°РЅСЏС‚РёСЏ РІ СЃСЂРµРґРЅРµР№ РіСЂСѓРїРїРµ РїРѕ РјР°С‚РµРјР°С‚РёРєРµ РЅР° С‚РµРјСѓ: В«РџСѓС‚РµС€РµСЃС‚РІРёРµ Рє Р»РµСЃРЅРѕР№ С„РµРµВ» Р—Р°РґР°С‡Рё: 1. Р—Р°РєСЂРµРїРёС‚СЊ СѓРјРµРЅРёРµ СЃС‡РёС‚Р°С‚СЊ РґРѕВ 5 (РЅР°В РѕСЃРЅРѕРІРµ РЅР°РіР»СЏРґРЅРѕСЃС‚Рё), РїРѕР»СЊР·СѓСЏСЃСЊ РїСЂР°РІРёР»СЊРЅС‹РјРё РїСЂРёРµРјР°РјРё СЃС‡РµС‚Р°: РЅР°Р·С‹РІР°С‚СЊ С‡РёСЃР»РёС‚РµР»СЊРЅС‹Рµ РїРѕВ РїРѕСЂСЏРґРєСѓ. Р—Р°РєСЂРµРїРёС‚СЊ РЅР°Р·РІР°РЅРёРµ РіРµРѕРјРµС‚СЂРёС‡РµСЃРєРёС… С„РёРіСѓСЂ,  2. РџСЂРѕРґРѕР»Р¶Р°С‚СЊ С„РѕСЂРјРёСЂРѕРІР°С‚СЊ РїСЂРµРґСЃС‚Р°РІР»РµРЅРёРµ РѕВ РґР»РёРЅРµ. Р Р°Р·РІРёРІР°С‚СЊ Р·СЂРёС‚РµР»СЊРЅРѕРµ РёВ СЃР»СѓС…РѕРІРѕРµ РІРѕСЃРїСЂРёСЏС‚РёРµ, РѕР±СЂР°Р·РЅРѕРµ РјС‹С€Р»РµРЅРёРµ, РѕСЂРёРµРЅС‚РёСЂРѕРІРєСѓ РЅР° РјРµСЃС‚РЅРѕСЃС‚Рё. Р¤РѕСЂРјРёСЂРѕРІР°С‚СЊ СѓРјРµРЅРёРµ Р·Р°РјРµС‡Р°С‚СЊ РІС‹СЂР°Р·РёС‚РµР»СЊРЅС‹Рµ СЃСЂРµРґСЃС‚РІР° РјСѓР·С‹РєР°Р»СЊРЅРѕРіРѕ РїСЂРѕРёР·РІРµРґРµРЅРёСЏ. 3. Р’РѕСЃРїРёС‚С‹РІР°С‚СЊ СѓРјРµРЅРёРµ СЂР°Р±РѕС‚Р°С‚СЊ СЃР°РјРѕСЃС‚РѕСЏС‚РµР»СЊРЅРѕ. Р’РѕСЃРїРёС‚С‹РІР°С‚СЊ РёРЅС‚РµСЂРµСЃ РєВ РјР°С‚РµРјР°С‚РёРєРµ. Р”РѕСЃС‚Р°РІРёС‚СЊ РґРµС‚СЏРј СЂР°РґРѕСЃС‚СЊ РёВ СѓРґРѕРІРѕР»СЊСЃС‚РІРёРµ РѕС‚В РёРіСЂ СЂР°Р·РІРёРІР°СЋС‰РµР№ РЅР°РїСЂР°РІР»РµРЅРЅРѕСЃС‚Рё. РРЅС‚РµРіСЂР°С†РёСЏ РѕР±СЂР°Р·РѕРІР°С‚РµР»СЊРЅС‹С… РѕР±Р»Р°СЃС‚РµР№: В«РџРѕР·РЅР°РЅРёРµВ», В«РњСѓР·С‹РєР°В». РњР°С‚РµСЂРёР°Р» Р”РµРјРѕРЅСЃС‚СЂР°С†РёРѕРЅРЅС‹Р№: РєРѕРЅРІРµСЂС‚ СЃВ РїРёСЃСЊРјРѕРј, РїРѕР»СЏРЅРєР° СЃ С†РІРµС‚Р°РјРё Рё Р±Р°Р±РѕС‡РєР°РјРё, В«СЂРµС‡РєР°В», РѕР±СЉРµРјРЅС‹Рµ РіРµРѕРјРµС‚СЂРёС‡РµСЃРєРёРµ С„РёРіСѓСЂС‹: С€Р°СЂ, РєСѓР±, С†РёР»РёРЅРґСЂ; 3В РѕР±СЂСѓС‡Р°;   РРіСЂСѓС€РєРё: Р±РµР»РєР°, РјРµРґРІРµРґСЊ, Р·Р°СЏС†, РІРѕР»Рє, РєРѕС€РєР°; 2 СЃСѓРЅРґСѓРєР°. 2 РґРѕСЂРѕР¶РєРё. Р Р°Р·РґР°С‚РѕС‡РЅС‹Р№: СѓРіРѕС‰РµРЅРёСЏ, РјРµРґР°Р»СЊРєРё СЃВ РёР·РѕР±СЂР°Р¶РµРЅРёРµРј РіРµРѕРјРµС‚СЂРёС‡РµСЃРєРёС… С„РёРіСѓСЂ: С€Р°СЂ, РєСѓР±, С†РёР»РёРЅРґСЂ. РћРїРёСЃР°РЅРёРµ РЅРµРїРѕСЃСЂРµРґСЃС‚РІРµРЅРЅРѕ РѕР±СЂР°Р·РѕРІР°С‚РµР»СЊРЅРѕР№ РґРµСЏС‚РµР»СЊРЅРѕСЃС‚Рё. 1. Р—РґСЂР°РІСЃС‚РІСѓР№С‚Рµ СЂРµР±СЏС‚Р° (Р·РґСЂР°РІСЃС‚РІСѓР№С‚Рµ). РџРѕР·РґРѕСЂРѕРІР°Р№С‚РµСЃСЊ СЃВ РіРѕСЃС‚СЏРј</dc:title>
  <dc:creator>марина</dc:creator>
  <cp:lastModifiedBy>марина</cp:lastModifiedBy>
  <cp:revision>21</cp:revision>
  <dcterms:created xsi:type="dcterms:W3CDTF">2015-04-09T06:04:54Z</dcterms:created>
  <dcterms:modified xsi:type="dcterms:W3CDTF">2016-02-12T07:29:44Z</dcterms:modified>
</cp:coreProperties>
</file>