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фото дипломов\20160314_144359.jpg"/>
          <p:cNvPicPr/>
          <p:nvPr/>
        </p:nvPicPr>
        <p:blipFill>
          <a:blip r:embed="rId2" cstate="print">
            <a:lum contrast="20000"/>
          </a:blip>
          <a:srcRect r="4908" b="3889"/>
          <a:stretch>
            <a:fillRect/>
          </a:stretch>
        </p:blipFill>
        <p:spPr bwMode="auto">
          <a:xfrm>
            <a:off x="2267744" y="908720"/>
            <a:ext cx="4536504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1</cp:revision>
  <dcterms:created xsi:type="dcterms:W3CDTF">2016-03-20T14:53:04Z</dcterms:created>
  <dcterms:modified xsi:type="dcterms:W3CDTF">2016-03-20T14:54:12Z</dcterms:modified>
</cp:coreProperties>
</file>