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E6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E6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фото дипломов\20160314_1133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6192688" cy="43204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1</cp:revision>
  <dcterms:created xsi:type="dcterms:W3CDTF">2016-03-20T14:38:04Z</dcterms:created>
  <dcterms:modified xsi:type="dcterms:W3CDTF">2016-03-20T14:40:32Z</dcterms:modified>
</cp:coreProperties>
</file>