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AA5"/>
    <a:srgbClr val="FFFF66"/>
    <a:srgbClr val="FFFF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696744" cy="706090"/>
          </a:xfrm>
        </p:spPr>
        <p:txBody>
          <a:bodyPr>
            <a:prstTxWarp prst="textDeflate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Ансамбль «Богатыри»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20000" contrast="30000"/>
          </a:blip>
          <a:srcRect t="17827"/>
          <a:stretch>
            <a:fillRect/>
          </a:stretch>
        </p:blipFill>
        <p:spPr bwMode="auto">
          <a:xfrm>
            <a:off x="467544" y="1196752"/>
            <a:ext cx="5194920" cy="259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30000"/>
          </a:blip>
          <a:srcRect l="10908" r="12737"/>
          <a:stretch>
            <a:fillRect/>
          </a:stretch>
        </p:blipFill>
        <p:spPr bwMode="auto">
          <a:xfrm>
            <a:off x="3707904" y="3933056"/>
            <a:ext cx="4896544" cy="2420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712" y="548680"/>
            <a:ext cx="5256584" cy="724942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Достижения  детей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C:\Users\user\Desktop\фото дипломов\20160314_1441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388033" cy="2421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C:\Users\user\Desktop\фото дипломов\20160317_16463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2592288" cy="342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user\Desktop\фото дипломов\20160317_1657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21088"/>
            <a:ext cx="194421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Ансамбль «Богатыри»</vt:lpstr>
      <vt:lpstr>Достижения  детей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Ансамбль «Богатыри»</dc:title>
  <dc:creator>user</dc:creator>
  <cp:lastModifiedBy>марина</cp:lastModifiedBy>
  <cp:revision>5</cp:revision>
  <dcterms:created xsi:type="dcterms:W3CDTF">2016-03-18T07:38:19Z</dcterms:created>
  <dcterms:modified xsi:type="dcterms:W3CDTF">2016-03-20T14:31:51Z</dcterms:modified>
</cp:coreProperties>
</file>