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66"/>
    <a:srgbClr val="00CC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20.03.2016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Содержимое 6" descr="C:\Users\user\Desktop\фото дипломов\20160314_143813.jpg"/>
          <p:cNvPicPr>
            <a:picLocks noGrp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980728"/>
            <a:ext cx="3528392" cy="4176463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00B0F0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8" name="Содержимое 7" descr="C:\Users\user\Desktop\на сайт\IMG-20151203-WA0002.jpg"/>
          <p:cNvPicPr>
            <a:picLocks noGrp="1"/>
          </p:cNvPicPr>
          <p:nvPr>
            <p:ph sz="half" idx="2"/>
          </p:nvPr>
        </p:nvPicPr>
        <p:blipFill>
          <a:blip r:embed="rId3" cstate="print">
            <a:lum contrast="20000"/>
          </a:blip>
          <a:srcRect/>
          <a:stretch>
            <a:fillRect/>
          </a:stretch>
        </p:blipFill>
        <p:spPr bwMode="auto">
          <a:xfrm>
            <a:off x="4788024" y="1600200"/>
            <a:ext cx="3600400" cy="4525963"/>
          </a:xfrm>
          <a:prstGeom prst="snip2DiagRect">
            <a:avLst/>
          </a:prstGeom>
          <a:solidFill>
            <a:srgbClr val="FFFF00"/>
          </a:solidFill>
          <a:ln w="88900" cap="sq">
            <a:solidFill>
              <a:srgbClr val="FFFF00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Экран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марина</cp:lastModifiedBy>
  <cp:revision>1</cp:revision>
  <dcterms:created xsi:type="dcterms:W3CDTF">2016-03-20T13:51:38Z</dcterms:created>
  <dcterms:modified xsi:type="dcterms:W3CDTF">2016-03-20T13:53:23Z</dcterms:modified>
</cp:coreProperties>
</file>