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FF4"/>
    <a:srgbClr val="FF99FF"/>
    <a:srgbClr val="FFCC66"/>
    <a:srgbClr val="FFFF99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prstTxWarp prst="textCurveUp">
              <a:avLst/>
            </a:prstTxWarp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Музыкальная сказка «Заяц –огородник»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Марина\ярмарка\DSC_08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611560" y="1700808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user\Desktop\Марина\ярмарка\DSC_0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499992" y="3573016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рина\ярмарка\DSC_09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611560" y="692696"/>
            <a:ext cx="403860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user\Desktop\Марина\ярмарка\DSC_0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427984" y="2708920"/>
            <a:ext cx="4038600" cy="3340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20000" contrast="30000"/>
          </a:blip>
          <a:srcRect t="9803" r="7028" b="9962"/>
          <a:stretch>
            <a:fillRect/>
          </a:stretch>
        </p:blipFill>
        <p:spPr bwMode="auto">
          <a:xfrm>
            <a:off x="611560" y="764704"/>
            <a:ext cx="483488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0000" contrast="30000"/>
          </a:blip>
          <a:srcRect l="12377" r="8558"/>
          <a:stretch>
            <a:fillRect/>
          </a:stretch>
        </p:blipFill>
        <p:spPr bwMode="auto">
          <a:xfrm>
            <a:off x="3779912" y="3068960"/>
            <a:ext cx="475252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Марина\ярмарка\DSC_09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899592" y="620688"/>
            <a:ext cx="748883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user\Desktop\фото дипломов\20160314_1440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424847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Музыкальная сказка «Заяц –огородник»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сказка «Заяц –огородник»</dc:title>
  <dc:creator>user</dc:creator>
  <cp:lastModifiedBy>марина</cp:lastModifiedBy>
  <cp:revision>4</cp:revision>
  <dcterms:created xsi:type="dcterms:W3CDTF">2016-03-18T01:23:48Z</dcterms:created>
  <dcterms:modified xsi:type="dcterms:W3CDTF">2016-03-20T13:50:02Z</dcterms:modified>
</cp:coreProperties>
</file>