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C:\Users\user\Desktop\фото дипломов\20160317_164457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052736"/>
            <a:ext cx="3134866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8" name="Содержимое 7" descr="C:\Users\user\Desktop\фото дипломов\20160317_164532.jpg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060848"/>
            <a:ext cx="4038600" cy="276796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марина</cp:lastModifiedBy>
  <cp:revision>1</cp:revision>
  <dcterms:created xsi:type="dcterms:W3CDTF">2016-03-20T13:45:39Z</dcterms:created>
  <dcterms:modified xsi:type="dcterms:W3CDTF">2016-03-20T13:47:09Z</dcterms:modified>
</cp:coreProperties>
</file>