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CC3300"/>
    <a:srgbClr val="66FFCC"/>
    <a:srgbClr val="F1ABB2"/>
    <a:srgbClr val="FFFF99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Музыкальная сказка «Снегурочка»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30000" contrast="10000"/>
          </a:blip>
          <a:srcRect/>
          <a:stretch>
            <a:fillRect/>
          </a:stretch>
        </p:blipFill>
        <p:spPr bwMode="auto">
          <a:xfrm>
            <a:off x="457200" y="1772816"/>
            <a:ext cx="4330824" cy="3604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4644008" y="2924944"/>
            <a:ext cx="4320480" cy="3388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AB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360" r="5850"/>
          <a:stretch>
            <a:fillRect/>
          </a:stretch>
        </p:blipFill>
        <p:spPr bwMode="auto">
          <a:xfrm>
            <a:off x="1259632" y="1052736"/>
            <a:ext cx="6696744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39552" y="3501008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860032" y="476672"/>
            <a:ext cx="3394472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:\Users\user\Desktop\фото дипломов\20160314_14345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3783906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C:\Users\user\Desktop\фото дипломов\20160314_143755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8"/>
            <a:ext cx="3240360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Музыкальная сказка «Снегурочка»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Музыкальная сказка «Снегурочка»</dc:title>
  <dc:creator>user</dc:creator>
  <cp:lastModifiedBy>марина</cp:lastModifiedBy>
  <cp:revision>4</cp:revision>
  <dcterms:created xsi:type="dcterms:W3CDTF">2016-03-20T06:58:44Z</dcterms:created>
  <dcterms:modified xsi:type="dcterms:W3CDTF">2016-03-20T13:35:45Z</dcterms:modified>
</cp:coreProperties>
</file>