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91" r:id="rId4"/>
    <p:sldId id="28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99"/>
    <a:srgbClr val="FF5050"/>
    <a:srgbClr val="FF00FF"/>
    <a:srgbClr val="FFCC00"/>
    <a:srgbClr val="6699FF"/>
    <a:srgbClr val="950B81"/>
    <a:srgbClr val="00FF99"/>
    <a:srgbClr val="00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F1F9A-AF9B-4E83-9F6B-604B7D515569}" type="datetimeFigureOut">
              <a:rPr lang="ru-RU" smtClean="0"/>
              <a:pPr/>
              <a:t>20.03.2016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8606-0108-4D70-9721-525CA343CB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5040560" cy="792088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Открытое занятие по экспериментированию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0594" b="12514"/>
          <a:stretch>
            <a:fillRect/>
          </a:stretch>
        </p:blipFill>
        <p:spPr bwMode="auto">
          <a:xfrm>
            <a:off x="179512" y="332656"/>
            <a:ext cx="3528392" cy="2347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851920" y="1196753"/>
            <a:ext cx="5040560" cy="295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27923"/>
          <a:stretch>
            <a:fillRect/>
          </a:stretch>
        </p:blipFill>
        <p:spPr bwMode="auto">
          <a:xfrm>
            <a:off x="323528" y="3645024"/>
            <a:ext cx="5184576" cy="2938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0000"/>
          </a:blip>
          <a:srcRect r="7028" b="15197"/>
          <a:stretch>
            <a:fillRect/>
          </a:stretch>
        </p:blipFill>
        <p:spPr bwMode="auto">
          <a:xfrm>
            <a:off x="251520" y="260648"/>
            <a:ext cx="3754760" cy="227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20000"/>
          </a:blip>
          <a:srcRect b="11453"/>
          <a:stretch>
            <a:fillRect/>
          </a:stretch>
        </p:blipFill>
        <p:spPr bwMode="auto">
          <a:xfrm>
            <a:off x="4716016" y="620688"/>
            <a:ext cx="4248472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7353" t="12947"/>
          <a:stretch>
            <a:fillRect/>
          </a:stretch>
        </p:blipFill>
        <p:spPr bwMode="auto">
          <a:xfrm>
            <a:off x="323528" y="2780928"/>
            <a:ext cx="4536505" cy="2420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365104"/>
            <a:ext cx="4824536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6087"/>
          <a:stretch>
            <a:fillRect/>
          </a:stretch>
        </p:blipFill>
        <p:spPr bwMode="auto">
          <a:xfrm>
            <a:off x="323528" y="548680"/>
            <a:ext cx="403860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0000"/>
          </a:blip>
          <a:srcRect t="24149"/>
          <a:stretch>
            <a:fillRect/>
          </a:stretch>
        </p:blipFill>
        <p:spPr bwMode="auto">
          <a:xfrm>
            <a:off x="4572000" y="3356992"/>
            <a:ext cx="4254624" cy="2035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27630"/>
          <a:stretch>
            <a:fillRect/>
          </a:stretch>
        </p:blipFill>
        <p:spPr bwMode="auto">
          <a:xfrm>
            <a:off x="179512" y="4149080"/>
            <a:ext cx="4104456" cy="2362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4123" r="13415"/>
          <a:stretch>
            <a:fillRect/>
          </a:stretch>
        </p:blipFill>
        <p:spPr bwMode="auto">
          <a:xfrm>
            <a:off x="5076056" y="476672"/>
            <a:ext cx="3384376" cy="2479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rcRect l="7132" r="16199"/>
          <a:stretch>
            <a:fillRect/>
          </a:stretch>
        </p:blipFill>
        <p:spPr bwMode="auto">
          <a:xfrm>
            <a:off x="899592" y="404664"/>
            <a:ext cx="3096344" cy="2683630"/>
          </a:xfrm>
          <a:prstGeom prst="rect">
            <a:avLst/>
          </a:prstGeom>
          <a:ln w="127000" cap="rnd">
            <a:solidFill>
              <a:srgbClr val="66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20000" contrast="40000"/>
          </a:blip>
          <a:srcRect l="23179" r="19765" b="19503"/>
          <a:stretch>
            <a:fillRect/>
          </a:stretch>
        </p:blipFill>
        <p:spPr bwMode="auto">
          <a:xfrm>
            <a:off x="4932040" y="404664"/>
            <a:ext cx="3744416" cy="2376264"/>
          </a:xfrm>
          <a:prstGeom prst="rect">
            <a:avLst/>
          </a:prstGeom>
          <a:ln w="127000" cap="rnd">
            <a:solidFill>
              <a:srgbClr val="66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7647" b="24607"/>
          <a:stretch>
            <a:fillRect/>
          </a:stretch>
        </p:blipFill>
        <p:spPr bwMode="auto">
          <a:xfrm>
            <a:off x="539552" y="3717032"/>
            <a:ext cx="3672408" cy="2520280"/>
          </a:xfrm>
          <a:prstGeom prst="rect">
            <a:avLst/>
          </a:prstGeom>
          <a:ln w="127000" cap="rnd">
            <a:solidFill>
              <a:srgbClr val="66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8696" b="20400"/>
          <a:stretch>
            <a:fillRect/>
          </a:stretch>
        </p:blipFill>
        <p:spPr bwMode="auto">
          <a:xfrm>
            <a:off x="5076056" y="3573016"/>
            <a:ext cx="3672408" cy="2520280"/>
          </a:xfrm>
          <a:prstGeom prst="rect">
            <a:avLst/>
          </a:prstGeom>
          <a:ln w="127000" cap="rnd">
            <a:solidFill>
              <a:srgbClr val="66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Открытое занятие по экспериментированию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любимая игра  «Родину защищать»</dc:title>
  <dc:creator>марина</dc:creator>
  <cp:lastModifiedBy>марина</cp:lastModifiedBy>
  <cp:revision>62</cp:revision>
  <dcterms:created xsi:type="dcterms:W3CDTF">2015-04-10T08:58:22Z</dcterms:created>
  <dcterms:modified xsi:type="dcterms:W3CDTF">2016-03-20T12:35:45Z</dcterms:modified>
</cp:coreProperties>
</file>