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83" r:id="rId3"/>
    <p:sldId id="258" r:id="rId4"/>
    <p:sldId id="259" r:id="rId5"/>
    <p:sldId id="288" r:id="rId6"/>
    <p:sldId id="260" r:id="rId7"/>
    <p:sldId id="287" r:id="rId8"/>
    <p:sldId id="262" r:id="rId9"/>
    <p:sldId id="290" r:id="rId10"/>
    <p:sldId id="263" r:id="rId11"/>
    <p:sldId id="266" r:id="rId12"/>
    <p:sldId id="267" r:id="rId13"/>
    <p:sldId id="279" r:id="rId14"/>
    <p:sldId id="289" r:id="rId15"/>
    <p:sldId id="281" r:id="rId16"/>
    <p:sldId id="270" r:id="rId17"/>
    <p:sldId id="278" r:id="rId18"/>
    <p:sldId id="269" r:id="rId19"/>
    <p:sldId id="276" r:id="rId20"/>
    <p:sldId id="277" r:id="rId21"/>
    <p:sldId id="272" r:id="rId22"/>
    <p:sldId id="273" r:id="rId23"/>
    <p:sldId id="280" r:id="rId24"/>
    <p:sldId id="274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эксперимент\76861_pejzazh_priroda_oboi-dlya-rabochego_small_(www.GdeFon.ru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451168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Воздух-невидимка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~PP2776.WAV">
            <a:hlinkClick r:id="" action="ppaction://media"/>
          </p:cNvPr>
          <p:cNvPicPr>
            <a:picLocks noRot="1" noChangeAspect="1"/>
          </p:cNvPicPr>
          <p:nvPr>
            <a:wavAudioFile r:embed="rId1" name="~PP277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3042" y="3857628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прозрачный невидимка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Легкий и бесцветный газ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Невесомою косынкой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окутывает нас</a:t>
            </a:r>
          </a:p>
        </p:txBody>
      </p:sp>
    </p:spTree>
  </p:cSld>
  <p:clrMapOvr>
    <a:masterClrMapping/>
  </p:clrMapOvr>
  <p:transition advTm="30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714348" y="214290"/>
            <a:ext cx="7858180" cy="221457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4480" y="500042"/>
            <a:ext cx="60007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№ 4 (с салфетками).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счет выдохов и вдохов салфетка двигается, воздух движет.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Марина\Desktop\эксперимент\salfetka-bumagn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928934"/>
            <a:ext cx="5715000" cy="3143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714348" y="428604"/>
            <a:ext cx="7858180" cy="178595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28794" y="714356"/>
            <a:ext cx="5572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№ 5 (Воздушный шарик).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Внутри шарика находится воздух.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Марина\Desktop\эксперимент\ny_120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412" y="2643182"/>
            <a:ext cx="6353175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500034" y="285728"/>
            <a:ext cx="8001056" cy="242889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1538" y="571480"/>
            <a:ext cx="62865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№ 6 (с водой).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сильнее мы дуем, тем больше волны.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воздух движется, появляется ветер. Из-за ветра на море бывают волны. Среди них есть большие и маленькие. Их размер зависит от силы ветра.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pic>
        <p:nvPicPr>
          <p:cNvPr id="5" name="Picture 2" descr="C:\Users\Марина\Desktop\эксперимент\fc8d720b0a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214686"/>
            <a:ext cx="771530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арина\Desktop\эксперимент\0019-028-Mozhno-uvidet-spiral-i-v-raznykh-javlenijakh-prirody-naprimer-takikh-k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8"/>
            <a:ext cx="7000924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85720" y="642918"/>
            <a:ext cx="8358246" cy="521497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736"/>
            <a:ext cx="6858048" cy="4697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№ 7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Воздух невидим, а может он имеет запах? Посмотрите, что вы видите в этих баночках? (ничего - там воздух) Да, действительно там воздух, но не простой, а с запахом, который был в баночках. Откройте и угадайте какой запах распространяет воздух.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Воздух не имеет запаха.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Воздух распространяет и переносит другие запахи.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714348" y="714356"/>
            <a:ext cx="7715304" cy="48577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71670" y="1357298"/>
            <a:ext cx="54292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Раз, два, три, четыре – топаем ногами.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Раз, два, три, четыре – хлопаем руками.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Руки вытянуть пошире,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Раз, два, три, четыре.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месте поскакать.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носок, потом на пятку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мы делаем зарядку.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Марина\Desktop\эксперимент\img_657847_95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714752"/>
            <a:ext cx="3714776" cy="2786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Users\Марина\Desktop\эксперимент\jivotniy_mir1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857628"/>
            <a:ext cx="321471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Выноска-облако 4"/>
          <p:cNvSpPr/>
          <p:nvPr/>
        </p:nvSpPr>
        <p:spPr>
          <a:xfrm rot="10800000" flipH="1" flipV="1">
            <a:off x="214282" y="0"/>
            <a:ext cx="8715436" cy="328612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28604"/>
            <a:ext cx="735811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Чистый воздух зависит от окружающей нас среды.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Еще одну важную работу выполняет воздух –следит за погодой: перегоняет холодные воздушные потоки на ЮГ, теплые на СЕВЕР; с морей, океанов, рек и озер собирает влагу и отдает ее суше (земле). Летом поливает землю дождями, а зимой укрывает пушистым снегом, чтобы не мерзли растения, не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традали от жестоких морозов звери и птицы.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арина\Desktop\эксперимент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786058"/>
            <a:ext cx="4357718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Users\Марина\Desktop\эксперимент\0005-003-Vlijanie-posledstvij-dejatelnosti-cheloveka-na-rabot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876"/>
            <a:ext cx="4143404" cy="2867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Выноска-облако 3"/>
          <p:cNvSpPr/>
          <p:nvPr/>
        </p:nvSpPr>
        <p:spPr>
          <a:xfrm>
            <a:off x="571472" y="285728"/>
            <a:ext cx="7858180" cy="2286016"/>
          </a:xfrm>
          <a:prstGeom prst="cloudCallou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чего зависит чистый воздух?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экологическая катастрофа?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рина\Desktop\эксперимент\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3952876" cy="3857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Марина\Desktop\эксперимент\Svalka_v_par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8604"/>
            <a:ext cx="3929090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арина\Desktop\эксперимент\T_news_F_image1_I_543_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642918"/>
            <a:ext cx="6643734" cy="550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4282" y="142852"/>
            <a:ext cx="8572560" cy="635798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142984"/>
            <a:ext cx="7072362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Вдохните глубоко-глубоко, а потом выдохните. Что мы вдыхаем и выдыхаем? Что же такое воздух? Кто-нибудь его видел? Мы с вами живем на дне целого океана воздуха и каждый день купаемся в нем даже не замечая этого. Этот океан такой огромный! Он без берегов и воды. По нему словно серебристые «рыбы» проплывают самолеты. Это воздушный океан, который окружает нас повсюду, но мы его не видим. Поэтому мы можем назвать его как? (невидимый, невидимка)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воздух мы видим все предметы, что нас окружают.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значит воздух прозрачный?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арина\Desktop\эксперимент\utechka_toksichnykh_otkhodov_v_vengrii_50_foto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204912"/>
            <a:ext cx="6667500" cy="4448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Марина\Desktop\эксперимент\1277217241551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7072362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арина\Desktop\эксперимент\media_mex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6858048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арина\Desktop\эксперимент\A13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00108"/>
            <a:ext cx="7000923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арина\Desktop\эксперимент\greece_fires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0108"/>
            <a:ext cx="7143800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14282" y="214290"/>
            <a:ext cx="8572560" cy="564360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1538" y="357166"/>
            <a:ext cx="72866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Воздух – часть природы. Он везде вокруг нас, мы им дышим.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Воздух невидим, прозрачен.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Воздух может двигаться.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еще очень важное свойство воздуха: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 он не имеет запаха,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переносить запахи,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Воздух мы не слышим,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воздух движется, он может переносить звуки.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ВОЗДУХ НЕ ОБХОДИМ ВСЕМ НАМ,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НЕГО ЖИЗНИ НЕТ!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71422" y="428604"/>
            <a:ext cx="9001156" cy="557216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это бесцветный, прозрачный газ. Он состоит  из кислорода и других элементов (азот, углекислый газ).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же можно увидеть воздух и доказать, что он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вокруг нас? Для этого мы проведем опыты, используя  разные предметы.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52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Марина\Desktop\эксперимент\wpapers_ru_Горящая-свеч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000372"/>
            <a:ext cx="4071966" cy="3457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Выноска-облако 5"/>
          <p:cNvSpPr/>
          <p:nvPr/>
        </p:nvSpPr>
        <p:spPr>
          <a:xfrm>
            <a:off x="214282" y="285728"/>
            <a:ext cx="8715436" cy="21431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№ 1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«Состав воздуха» (опыт со свечкой).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85720" y="428604"/>
            <a:ext cx="8643998" cy="557216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857232"/>
            <a:ext cx="7072362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ли хорошо чувствовать себя без воздуха?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дыхания нам нужен кислород. Воздух состоит из кислорода (мы им дышим). И из углекислого газа (мы его выдыхаем). Кислород нужен не только для дыхания. Зажжём на блюдце свечу, горит? Накройте ее стаканом. Раз, два, три – погасла! А почему?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Вывод: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воздухе есть кислород, который способен поддерживать горение.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воздуха, а точнее кислорода, а без него нет огня.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57158" y="0"/>
            <a:ext cx="8358246" cy="2571744"/>
          </a:xfrm>
          <a:prstGeom prst="cloudCallout">
            <a:avLst>
              <a:gd name="adj1" fmla="val 5948532"/>
              <a:gd name="adj2" fmla="val 30779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43042" y="500042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№ 2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 полиэтиленовыми пакетами).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рина\Desktop\эксперимент\5142b0834ffdaa1ad8c777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71744"/>
            <a:ext cx="2714644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Марина\Desktop\эксперимент\33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643182"/>
            <a:ext cx="2428892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Марина\Desktop\эксперимент\7180981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7" y="4500570"/>
            <a:ext cx="3071834" cy="2038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428596" y="642918"/>
            <a:ext cx="8429684" cy="528641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500174"/>
            <a:ext cx="7286676" cy="5543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Возьмите полиэтиленовые пакеты. Какие они?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(пустые, мятые, тонкие) Спокойно наберите через нос воздух и медленно выдохните в пакет, а потом заверните его, чтобы он не с дулся. Какой он стал? (толстый, надутый) Почему он стал таким? Что заполнило пакет? Мы с вами наполнили наши пакеты воздухом и  увидели его.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Вывод: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Воздух прозрачный, невидимый, а значит через него все видно.</a:t>
            </a:r>
          </a:p>
          <a:p>
            <a:pPr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071538" y="214290"/>
            <a:ext cx="7000924" cy="192882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57422" y="1000108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№ 3 (пузыри).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Марина\Desktop\эксперимент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428868"/>
            <a:ext cx="328614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Марина\Desktop\эксперимент\0197826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214686"/>
            <a:ext cx="3357586" cy="3047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000100" y="571480"/>
            <a:ext cx="7358114" cy="528641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Воздух выходит из воды с пузырьками, потому что вода тяжелее воздуха и она выталкивает воздух, в виде пузырьков на вверх.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552</Words>
  <Application>Microsoft Office PowerPoint</Application>
  <PresentationFormat>Экран (4:3)</PresentationFormat>
  <Paragraphs>59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Воздух-невидимка</vt:lpstr>
      <vt:lpstr>Слайд 2</vt:lpstr>
      <vt:lpstr>Слайд 3</vt:lpstr>
      <vt:lpstr>ОПЫТ № 1 «Состав воздуха» (опыт со свечкой).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Воздух-невидимка</dc:title>
  <dc:creator>Марина</dc:creator>
  <cp:lastModifiedBy>марина</cp:lastModifiedBy>
  <cp:revision>47</cp:revision>
  <dcterms:created xsi:type="dcterms:W3CDTF">2014-02-10T01:16:45Z</dcterms:created>
  <dcterms:modified xsi:type="dcterms:W3CDTF">2015-04-22T09:47:29Z</dcterms:modified>
</cp:coreProperties>
</file>