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9" r:id="rId10"/>
    <p:sldId id="265" r:id="rId11"/>
    <p:sldId id="270" r:id="rId12"/>
    <p:sldId id="271" r:id="rId13"/>
    <p:sldId id="272" r:id="rId14"/>
    <p:sldId id="268" r:id="rId15"/>
    <p:sldId id="304" r:id="rId16"/>
    <p:sldId id="277" r:id="rId17"/>
    <p:sldId id="279" r:id="rId18"/>
    <p:sldId id="280" r:id="rId19"/>
    <p:sldId id="30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0D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Контрольная</a:t>
            </a:r>
            <a:r>
              <a:rPr lang="ru-RU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7915500145815104"/>
          <c:y val="0"/>
        </c:manualLayout>
      </c:layout>
      <c:overlay val="1"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734502718108194E-2"/>
          <c:y val="0.25905981156812574"/>
          <c:w val="0.82621802059266636"/>
          <c:h val="0.33370577739976709"/>
        </c:manualLayout>
      </c:layout>
      <c:bar3D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в.у</c:v>
                </c:pt>
              </c:strCache>
            </c:strRef>
          </c:tx>
          <c:dLbls>
            <c:dLbl>
              <c:idx val="0"/>
              <c:layout>
                <c:manualLayout>
                  <c:x val="2.3148148148148151E-3"/>
                  <c:y val="-2.3809523809523871E-2"/>
                </c:manualLayout>
              </c:layout>
              <c:showVal val="1"/>
            </c:dLbl>
            <c:dLbl>
              <c:idx val="2"/>
              <c:layout>
                <c:manualLayout>
                  <c:x val="6.944444444444399E-3"/>
                  <c:y val="-2.777777777777805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'Лист1'!$B$2:$B$4</c:f>
              <c:numCache>
                <c:formatCode>0%</c:formatCode>
                <c:ptCount val="3"/>
                <c:pt idx="0">
                  <c:v>0.45</c:v>
                </c:pt>
                <c:pt idx="1">
                  <c:v>0.48000000000000032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с.у</c:v>
                </c:pt>
              </c:strCache>
            </c:strRef>
          </c:tx>
          <c:dLbls>
            <c:dLbl>
              <c:idx val="0"/>
              <c:layout>
                <c:manualLayout>
                  <c:x val="1.8518336249635517E-2"/>
                  <c:y val="-2.7777777777778009E-2"/>
                </c:manualLayout>
              </c:layout>
              <c:showVal val="1"/>
            </c:dLbl>
            <c:dLbl>
              <c:idx val="1"/>
              <c:layout>
                <c:manualLayout>
                  <c:x val="2.5462962962963062E-2"/>
                  <c:y val="-1.5873015873015883E-2"/>
                </c:manualLayout>
              </c:layout>
              <c:showVal val="1"/>
            </c:dLbl>
            <c:dLbl>
              <c:idx val="2"/>
              <c:layout>
                <c:manualLayout>
                  <c:x val="4.6296296296296511E-3"/>
                  <c:y val="-2.777777777777800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'Лист1'!$C$2:$C$4</c:f>
              <c:numCache>
                <c:formatCode>0%</c:formatCode>
                <c:ptCount val="3"/>
                <c:pt idx="0">
                  <c:v>0.35000000000000031</c:v>
                </c:pt>
                <c:pt idx="1">
                  <c:v>0.380000000000001</c:v>
                </c:pt>
                <c:pt idx="2">
                  <c:v>0.35000000000000031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н.у</c:v>
                </c:pt>
              </c:strCache>
            </c:strRef>
          </c:tx>
          <c:dLbls>
            <c:dLbl>
              <c:idx val="0"/>
              <c:layout>
                <c:manualLayout>
                  <c:x val="2.3148148148148151E-3"/>
                  <c:y val="-2.7777777777778009E-2"/>
                </c:manualLayout>
              </c:layout>
              <c:showVal val="1"/>
            </c:dLbl>
            <c:dLbl>
              <c:idx val="1"/>
              <c:layout>
                <c:manualLayout>
                  <c:x val="1.6203703703703748E-2"/>
                  <c:y val="-1.5873015873015883E-2"/>
                </c:manualLayout>
              </c:layout>
              <c:showVal val="1"/>
            </c:dLbl>
            <c:dLbl>
              <c:idx val="2"/>
              <c:layout>
                <c:manualLayout>
                  <c:x val="9.2592592592594097E-3"/>
                  <c:y val="-3.571428571428569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'Лист1'!$D$2:$D$4</c:f>
              <c:numCache>
                <c:formatCode>0%</c:formatCode>
                <c:ptCount val="3"/>
                <c:pt idx="0">
                  <c:v>0.2</c:v>
                </c:pt>
                <c:pt idx="1">
                  <c:v>0.14000000000000001</c:v>
                </c:pt>
                <c:pt idx="2">
                  <c:v>0.4</c:v>
                </c:pt>
              </c:numCache>
            </c:numRef>
          </c:val>
        </c:ser>
        <c:shape val="cylinder"/>
        <c:axId val="72085504"/>
        <c:axId val="72087040"/>
        <c:axId val="0"/>
      </c:bar3DChart>
      <c:catAx>
        <c:axId val="72085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087040"/>
        <c:crosses val="autoZero"/>
        <c:auto val="1"/>
        <c:lblAlgn val="ctr"/>
        <c:lblOffset val="100"/>
      </c:catAx>
      <c:valAx>
        <c:axId val="72087040"/>
        <c:scaling>
          <c:orientation val="minMax"/>
        </c:scaling>
        <c:delete val="1"/>
        <c:axPos val="l"/>
        <c:numFmt formatCode="0%" sourceLinked="1"/>
        <c:tickLblPos val="none"/>
        <c:crossAx val="7208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08965714462772"/>
          <c:y val="0.27434683528920462"/>
          <c:w val="9.1640460380577105E-2"/>
          <c:h val="0.2169642916794062"/>
        </c:manualLayout>
      </c:layout>
      <c:txPr>
        <a:bodyPr/>
        <a:lstStyle/>
        <a:p>
          <a:pPr>
            <a:defRPr sz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Экспериментальная группа</a:t>
            </a:r>
          </a:p>
        </c:rich>
      </c:tx>
      <c:layout>
        <c:manualLayout>
          <c:xMode val="edge"/>
          <c:yMode val="edge"/>
          <c:x val="0.28695151403278035"/>
          <c:y val="4.2060988433228388E-3"/>
        </c:manualLayout>
      </c:layout>
      <c:overlay val="1"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462962962962982E-2"/>
          <c:y val="0.12618296529968404"/>
          <c:w val="0.76565288713910928"/>
          <c:h val="0.535555610753703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в.у</c:v>
                </c:pt>
              </c:strCache>
            </c:strRef>
          </c:tx>
          <c:dLbls>
            <c:dLbl>
              <c:idx val="0"/>
              <c:layout>
                <c:manualLayout>
                  <c:x val="2.3148148148148147E-3"/>
                  <c:y val="-2.3809523809523812E-2"/>
                </c:manualLayout>
              </c:layout>
              <c:showVal val="1"/>
            </c:dLbl>
            <c:dLbl>
              <c:idx val="2"/>
              <c:layout>
                <c:manualLayout>
                  <c:x val="6.9444444444443859E-3"/>
                  <c:y val="-2.777777777777798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0.72000000000000064</c:v>
                </c:pt>
                <c:pt idx="2">
                  <c:v>0.67000000000000193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с.у</c:v>
                </c:pt>
              </c:strCache>
            </c:strRef>
          </c:tx>
          <c:dLbls>
            <c:dLbl>
              <c:idx val="0"/>
              <c:layout>
                <c:manualLayout>
                  <c:x val="1.8518336249635461E-2"/>
                  <c:y val="-2.7777777777777922E-2"/>
                </c:manualLayout>
              </c:layout>
              <c:showVal val="1"/>
            </c:dLbl>
            <c:dLbl>
              <c:idx val="1"/>
              <c:layout>
                <c:manualLayout>
                  <c:x val="2.5462962962962982E-2"/>
                  <c:y val="-1.5873015873015879E-2"/>
                </c:manualLayout>
              </c:layout>
              <c:showVal val="1"/>
            </c:dLbl>
            <c:dLbl>
              <c:idx val="2"/>
              <c:layout>
                <c:manualLayout>
                  <c:x val="1.6839528677019204E-2"/>
                  <c:y val="-4.039610190682020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0.22</c:v>
                </c:pt>
                <c:pt idx="1">
                  <c:v>0.1</c:v>
                </c:pt>
                <c:pt idx="2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н.у</c:v>
                </c:pt>
              </c:strCache>
            </c:strRef>
          </c:tx>
          <c:dLbls>
            <c:dLbl>
              <c:idx val="0"/>
              <c:layout>
                <c:manualLayout>
                  <c:x val="2.3148148148148147E-3"/>
                  <c:y val="-2.7777777777777922E-2"/>
                </c:manualLayout>
              </c:layout>
              <c:showVal val="1"/>
            </c:dLbl>
            <c:dLbl>
              <c:idx val="1"/>
              <c:layout>
                <c:manualLayout>
                  <c:x val="1.6203703703703703E-2"/>
                  <c:y val="-1.5873015873015879E-2"/>
                </c:manualLayout>
              </c:layout>
              <c:showVal val="1"/>
            </c:dLbl>
            <c:dLbl>
              <c:idx val="2"/>
              <c:layout>
                <c:manualLayout>
                  <c:x val="9.2592592592593941E-3"/>
                  <c:y val="-3.571428571428569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</c:v>
                </c:pt>
                <c:pt idx="1">
                  <c:v>0.18000000000000024</c:v>
                </c:pt>
                <c:pt idx="2">
                  <c:v>0.11</c:v>
                </c:pt>
              </c:numCache>
            </c:numRef>
          </c:val>
        </c:ser>
        <c:shape val="cylinder"/>
        <c:axId val="78508416"/>
        <c:axId val="78509952"/>
        <c:axId val="0"/>
      </c:bar3DChart>
      <c:catAx>
        <c:axId val="78508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509952"/>
        <c:crosses val="autoZero"/>
        <c:auto val="1"/>
        <c:lblAlgn val="ctr"/>
        <c:lblOffset val="100"/>
      </c:catAx>
      <c:valAx>
        <c:axId val="78509952"/>
        <c:scaling>
          <c:orientation val="minMax"/>
        </c:scaling>
        <c:delete val="1"/>
        <c:axPos val="l"/>
        <c:numFmt formatCode="0%" sourceLinked="1"/>
        <c:tickLblPos val="none"/>
        <c:crossAx val="7850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59576055439021"/>
          <c:y val="0.26929729998261281"/>
          <c:w val="7.6282716875485518E-2"/>
          <c:h val="0.22586353361981168"/>
        </c:manualLayout>
      </c:layout>
      <c:txPr>
        <a:bodyPr/>
        <a:lstStyle/>
        <a:p>
          <a:pPr>
            <a:defRPr sz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Контрольная</a:t>
            </a:r>
            <a:r>
              <a:rPr lang="ru-RU" sz="2000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  <a:endParaRPr 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7915500145815104"/>
          <c:y val="0"/>
        </c:manualLayout>
      </c:layout>
      <c:overlay val="1"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371251228430002E-2"/>
          <c:y val="0.12640126574638091"/>
          <c:w val="0.82028685421134651"/>
          <c:h val="0.545682643889396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в.у</c:v>
                </c:pt>
              </c:strCache>
            </c:strRef>
          </c:tx>
          <c:dLbls>
            <c:dLbl>
              <c:idx val="0"/>
              <c:layout>
                <c:manualLayout>
                  <c:x val="2.3148148148148147E-3"/>
                  <c:y val="-2.3809523809523812E-2"/>
                </c:manualLayout>
              </c:layout>
              <c:showVal val="1"/>
            </c:dLbl>
            <c:dLbl>
              <c:idx val="2"/>
              <c:layout>
                <c:manualLayout>
                  <c:x val="6.9444444444443972E-3"/>
                  <c:y val="-2.77777777777780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0.51</c:v>
                </c:pt>
                <c:pt idx="1">
                  <c:v>0.51</c:v>
                </c:pt>
                <c:pt idx="2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с.у</c:v>
                </c:pt>
              </c:strCache>
            </c:strRef>
          </c:tx>
          <c:dLbls>
            <c:dLbl>
              <c:idx val="0"/>
              <c:layout>
                <c:manualLayout>
                  <c:x val="1.8518336249635461E-2"/>
                  <c:y val="-2.7777777777778002E-2"/>
                </c:manualLayout>
              </c:layout>
              <c:showVal val="1"/>
            </c:dLbl>
            <c:dLbl>
              <c:idx val="1"/>
              <c:layout>
                <c:manualLayout>
                  <c:x val="2.5462962962962982E-2"/>
                  <c:y val="-1.5873015873015879E-2"/>
                </c:manualLayout>
              </c:layout>
              <c:showVal val="1"/>
            </c:dLbl>
            <c:dLbl>
              <c:idx val="2"/>
              <c:layout>
                <c:manualLayout>
                  <c:x val="4.6296296296296528E-3"/>
                  <c:y val="-2.77777777777780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0.36000000000000032</c:v>
                </c:pt>
                <c:pt idx="1">
                  <c:v>0.38000000000000095</c:v>
                </c:pt>
                <c:pt idx="2">
                  <c:v>0.39000000000000096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н.у</c:v>
                </c:pt>
              </c:strCache>
            </c:strRef>
          </c:tx>
          <c:dLbls>
            <c:dLbl>
              <c:idx val="0"/>
              <c:layout>
                <c:manualLayout>
                  <c:x val="2.3148148148148147E-3"/>
                  <c:y val="-2.7777777777778002E-2"/>
                </c:manualLayout>
              </c:layout>
              <c:showVal val="1"/>
            </c:dLbl>
            <c:dLbl>
              <c:idx val="1"/>
              <c:layout>
                <c:manualLayout>
                  <c:x val="1.6203703703703703E-2"/>
                  <c:y val="-1.5873015873015879E-2"/>
                </c:manualLayout>
              </c:layout>
              <c:showVal val="1"/>
            </c:dLbl>
            <c:dLbl>
              <c:idx val="2"/>
              <c:layout>
                <c:manualLayout>
                  <c:x val="9.2592592592594114E-3"/>
                  <c:y val="-3.571428571428569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0.13</c:v>
                </c:pt>
                <c:pt idx="1">
                  <c:v>0.11</c:v>
                </c:pt>
                <c:pt idx="2">
                  <c:v>0.27</c:v>
                </c:pt>
              </c:numCache>
            </c:numRef>
          </c:val>
        </c:ser>
        <c:shape val="cylinder"/>
        <c:axId val="85152128"/>
        <c:axId val="85153664"/>
        <c:axId val="0"/>
      </c:bar3DChart>
      <c:catAx>
        <c:axId val="85152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153664"/>
        <c:crosses val="autoZero"/>
        <c:auto val="1"/>
        <c:lblAlgn val="ctr"/>
        <c:lblOffset val="100"/>
      </c:catAx>
      <c:valAx>
        <c:axId val="85153664"/>
        <c:scaling>
          <c:orientation val="minMax"/>
        </c:scaling>
        <c:delete val="1"/>
        <c:axPos val="l"/>
        <c:numFmt formatCode="0%" sourceLinked="1"/>
        <c:tickLblPos val="none"/>
        <c:crossAx val="85152128"/>
        <c:crosses val="autoZero"/>
        <c:crossBetween val="between"/>
      </c:valAx>
    </c:plotArea>
    <c:legend>
      <c:legendPos val="r"/>
      <c:txPr>
        <a:bodyPr/>
        <a:lstStyle/>
        <a:p>
          <a:pPr>
            <a:defRPr sz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Экспериментальная</a:t>
            </a:r>
            <a:r>
              <a:rPr lang="ru-RU" dirty="0">
                <a:solidFill>
                  <a:srgbClr val="C00000"/>
                </a:solidFill>
              </a:rPr>
              <a:t> группа</a:t>
            </a:r>
          </a:p>
        </c:rich>
      </c:tx>
      <c:layout>
        <c:manualLayout>
          <c:xMode val="edge"/>
          <c:yMode val="edge"/>
          <c:x val="0.22400532018662461"/>
          <c:y val="7.4481263825092433E-3"/>
        </c:manualLayout>
      </c:layout>
      <c:overlay val="1"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1591218796328215"/>
          <c:w val="0.83998996190473851"/>
          <c:h val="0.654343626641285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в.у</c:v>
                </c:pt>
              </c:strCache>
            </c:strRef>
          </c:tx>
          <c:dLbls>
            <c:dLbl>
              <c:idx val="0"/>
              <c:layout>
                <c:manualLayout>
                  <c:x val="-4.8611111111111112E-2"/>
                  <c:y val="-6.9851047798835924E-3"/>
                </c:manualLayout>
              </c:layout>
              <c:showVal val="1"/>
            </c:dLbl>
            <c:dLbl>
              <c:idx val="1"/>
              <c:layout>
                <c:manualLayout>
                  <c:x val="-4.861111111111111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5.3240740740740658E-2"/>
                  <c:y val="3.531367727299080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0.7600000000000019</c:v>
                </c:pt>
                <c:pt idx="1">
                  <c:v>0.79</c:v>
                </c:pt>
                <c:pt idx="2">
                  <c:v>0.83000000000000063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с.у</c:v>
                </c:pt>
              </c:strCache>
            </c:strRef>
          </c:tx>
          <c:dLbls>
            <c:dLbl>
              <c:idx val="0"/>
              <c:layout>
                <c:manualLayout>
                  <c:x val="1.8518336249635461E-2"/>
                  <c:y val="-2.7777777777777981E-2"/>
                </c:manualLayout>
              </c:layout>
              <c:showVal val="1"/>
            </c:dLbl>
            <c:dLbl>
              <c:idx val="1"/>
              <c:layout>
                <c:manualLayout>
                  <c:x val="2.5462962962962982E-2"/>
                  <c:y val="-1.5873015873015879E-2"/>
                </c:manualLayout>
              </c:layout>
              <c:showVal val="1"/>
            </c:dLbl>
            <c:dLbl>
              <c:idx val="2"/>
              <c:layout>
                <c:manualLayout>
                  <c:x val="4.6296296296296511E-3"/>
                  <c:y val="-2.777777777777798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0.18000000000000024</c:v>
                </c:pt>
                <c:pt idx="1">
                  <c:v>0.15000000000000024</c:v>
                </c:pt>
                <c:pt idx="2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н.у</c:v>
                </c:pt>
              </c:strCache>
            </c:strRef>
          </c:tx>
          <c:dLbls>
            <c:dLbl>
              <c:idx val="0"/>
              <c:layout>
                <c:manualLayout>
                  <c:x val="2.3148148148148147E-3"/>
                  <c:y val="-2.7777777777777981E-2"/>
                </c:manualLayout>
              </c:layout>
              <c:showVal val="1"/>
            </c:dLbl>
            <c:dLbl>
              <c:idx val="1"/>
              <c:layout>
                <c:manualLayout>
                  <c:x val="1.6203703703703703E-2"/>
                  <c:y val="-1.5873015873015879E-2"/>
                </c:manualLayout>
              </c:layout>
              <c:showVal val="1"/>
            </c:dLbl>
            <c:dLbl>
              <c:idx val="2"/>
              <c:layout>
                <c:manualLayout>
                  <c:x val="9.2592592592594062E-3"/>
                  <c:y val="-3.571428571428569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Воспроизводят по образцу</c:v>
                </c:pt>
                <c:pt idx="1">
                  <c:v>Воспроизводят по образцу, добавляя новые элементы;</c:v>
                </c:pt>
                <c:pt idx="2">
                  <c:v>Моделируют по замыслу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6.0000000000000032E-2</c:v>
                </c:pt>
                <c:pt idx="1">
                  <c:v>6.0000000000000032E-2</c:v>
                </c:pt>
                <c:pt idx="2">
                  <c:v>0</c:v>
                </c:pt>
              </c:numCache>
            </c:numRef>
          </c:val>
        </c:ser>
        <c:shape val="cylinder"/>
        <c:axId val="85177088"/>
        <c:axId val="85178624"/>
        <c:axId val="0"/>
      </c:bar3DChart>
      <c:catAx>
        <c:axId val="85177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178624"/>
        <c:crosses val="autoZero"/>
        <c:auto val="1"/>
        <c:lblAlgn val="ctr"/>
        <c:lblOffset val="100"/>
      </c:catAx>
      <c:valAx>
        <c:axId val="85178624"/>
        <c:scaling>
          <c:orientation val="minMax"/>
        </c:scaling>
        <c:delete val="1"/>
        <c:axPos val="l"/>
        <c:numFmt formatCode="0%" sourceLinked="1"/>
        <c:tickLblPos val="none"/>
        <c:crossAx val="8517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52344512746538"/>
          <c:y val="0.39726365422089882"/>
          <c:w val="8.8148808801682924E-2"/>
          <c:h val="0.22201004351146647"/>
        </c:manualLayout>
      </c:layout>
      <c:txPr>
        <a:bodyPr/>
        <a:lstStyle/>
        <a:p>
          <a:pPr>
            <a:defRPr sz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6EAF6-AED1-4E00-A7BB-B2B0D8B4AA8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9B789B-FDEC-4A65-86D2-9D9F314F252C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Низкий</a:t>
          </a:r>
          <a:r>
            <a:rPr lang="ru-RU" dirty="0" smtClean="0">
              <a:solidFill>
                <a:srgbClr val="C00000"/>
              </a:solidFill>
            </a:rPr>
            <a:t> уровень</a:t>
          </a:r>
          <a:endParaRPr lang="ru-RU" dirty="0">
            <a:solidFill>
              <a:srgbClr val="C00000"/>
            </a:solidFill>
          </a:endParaRPr>
        </a:p>
      </dgm:t>
    </dgm:pt>
    <dgm:pt modelId="{5588189F-5E99-4EB4-98D0-663F2DBE00ED}" type="parTrans" cxnId="{C2B59E0D-C4C5-416C-AE0D-F95DDEFA57D0}">
      <dgm:prSet/>
      <dgm:spPr/>
      <dgm:t>
        <a:bodyPr/>
        <a:lstStyle/>
        <a:p>
          <a:endParaRPr lang="ru-RU"/>
        </a:p>
      </dgm:t>
    </dgm:pt>
    <dgm:pt modelId="{B496D482-DBD3-49CF-A175-2D5E86920A79}" type="sibTrans" cxnId="{C2B59E0D-C4C5-416C-AE0D-F95DDEFA57D0}">
      <dgm:prSet/>
      <dgm:spPr/>
      <dgm:t>
        <a:bodyPr/>
        <a:lstStyle/>
        <a:p>
          <a:endParaRPr lang="ru-RU"/>
        </a:p>
      </dgm:t>
    </dgm:pt>
    <dgm:pt modelId="{45C1AE76-5F1D-4E70-94EE-2732E0EAA96D}">
      <dgm:prSet phldrT="[Текст]"/>
      <dgm:spPr/>
      <dgm:t>
        <a:bodyPr/>
        <a:lstStyle/>
        <a:p>
          <a:r>
            <a:rPr lang="ru-RU" i="1" dirty="0" smtClean="0">
              <a:solidFill>
                <a:srgbClr val="C00000"/>
              </a:solidFill>
            </a:rPr>
            <a:t>воспроизводят по образцу</a:t>
          </a:r>
          <a:r>
            <a:rPr lang="ru-RU" i="1" dirty="0" smtClean="0"/>
            <a:t>; </a:t>
          </a:r>
          <a:endParaRPr lang="ru-RU" i="1" dirty="0"/>
        </a:p>
      </dgm:t>
    </dgm:pt>
    <dgm:pt modelId="{D422FF6A-C6F5-43BC-BCDC-FA394CD3B0DD}" type="parTrans" cxnId="{ACF425DB-337A-42AA-9165-B65DE30B2555}">
      <dgm:prSet/>
      <dgm:spPr/>
      <dgm:t>
        <a:bodyPr/>
        <a:lstStyle/>
        <a:p>
          <a:endParaRPr lang="ru-RU"/>
        </a:p>
      </dgm:t>
    </dgm:pt>
    <dgm:pt modelId="{55C3BA2D-AFB6-4D23-81F7-A1097C5BD757}" type="sibTrans" cxnId="{ACF425DB-337A-42AA-9165-B65DE30B2555}">
      <dgm:prSet/>
      <dgm:spPr/>
      <dgm:t>
        <a:bodyPr/>
        <a:lstStyle/>
        <a:p>
          <a:endParaRPr lang="ru-RU"/>
        </a:p>
      </dgm:t>
    </dgm:pt>
    <dgm:pt modelId="{710CC6D0-E060-409D-B59C-E26BBCCC660D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Средний уровень</a:t>
          </a:r>
          <a:endParaRPr lang="ru-RU" dirty="0">
            <a:solidFill>
              <a:srgbClr val="C00000"/>
            </a:solidFill>
          </a:endParaRPr>
        </a:p>
      </dgm:t>
    </dgm:pt>
    <dgm:pt modelId="{5BE9FC1E-DA75-4CC0-800C-FCD65D58A326}" type="parTrans" cxnId="{B0FB527D-7D02-4445-9E3C-90D77C52B31B}">
      <dgm:prSet/>
      <dgm:spPr/>
      <dgm:t>
        <a:bodyPr/>
        <a:lstStyle/>
        <a:p>
          <a:endParaRPr lang="ru-RU"/>
        </a:p>
      </dgm:t>
    </dgm:pt>
    <dgm:pt modelId="{80C509BA-A772-4CA8-AB0B-46372D4038E4}" type="sibTrans" cxnId="{B0FB527D-7D02-4445-9E3C-90D77C52B31B}">
      <dgm:prSet/>
      <dgm:spPr/>
      <dgm:t>
        <a:bodyPr/>
        <a:lstStyle/>
        <a:p>
          <a:endParaRPr lang="ru-RU"/>
        </a:p>
      </dgm:t>
    </dgm:pt>
    <dgm:pt modelId="{72CE866B-8DD1-44E5-843D-29D9D470CF0A}">
      <dgm:prSet phldrT="[Текст]"/>
      <dgm:spPr/>
      <dgm:t>
        <a:bodyPr/>
        <a:lstStyle/>
        <a:p>
          <a:r>
            <a:rPr lang="ru-RU" i="1" dirty="0" smtClean="0">
              <a:solidFill>
                <a:srgbClr val="C00000"/>
              </a:solidFill>
            </a:rPr>
            <a:t>воспроизводят по образцу, добавляя новые элементы</a:t>
          </a:r>
          <a:r>
            <a:rPr lang="ru-RU" dirty="0" smtClean="0">
              <a:solidFill>
                <a:srgbClr val="C00000"/>
              </a:solidFill>
            </a:rPr>
            <a:t>;</a:t>
          </a:r>
          <a:endParaRPr lang="ru-RU" dirty="0">
            <a:solidFill>
              <a:srgbClr val="C00000"/>
            </a:solidFill>
          </a:endParaRPr>
        </a:p>
      </dgm:t>
    </dgm:pt>
    <dgm:pt modelId="{B49F9EC3-60C4-41B6-B0B9-0C4EF691157F}" type="parTrans" cxnId="{8CBAE013-313C-442A-AF4D-D869B36D5E5C}">
      <dgm:prSet/>
      <dgm:spPr/>
      <dgm:t>
        <a:bodyPr/>
        <a:lstStyle/>
        <a:p>
          <a:endParaRPr lang="ru-RU"/>
        </a:p>
      </dgm:t>
    </dgm:pt>
    <dgm:pt modelId="{C3E4161A-AA37-4E4C-B227-5432D7A8A8A5}" type="sibTrans" cxnId="{8CBAE013-313C-442A-AF4D-D869B36D5E5C}">
      <dgm:prSet/>
      <dgm:spPr/>
      <dgm:t>
        <a:bodyPr/>
        <a:lstStyle/>
        <a:p>
          <a:endParaRPr lang="ru-RU"/>
        </a:p>
      </dgm:t>
    </dgm:pt>
    <dgm:pt modelId="{40AD107D-3B72-4C3B-9116-36498F89C879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Высокий уровень</a:t>
          </a:r>
          <a:endParaRPr lang="ru-RU" dirty="0">
            <a:solidFill>
              <a:srgbClr val="C00000"/>
            </a:solidFill>
          </a:endParaRPr>
        </a:p>
      </dgm:t>
    </dgm:pt>
    <dgm:pt modelId="{5B184912-CDC0-46C0-BC23-1BDA34B1C11F}" type="parTrans" cxnId="{255A982A-93E1-47D5-B90B-605710AE9F2B}">
      <dgm:prSet/>
      <dgm:spPr/>
      <dgm:t>
        <a:bodyPr/>
        <a:lstStyle/>
        <a:p>
          <a:endParaRPr lang="ru-RU"/>
        </a:p>
      </dgm:t>
    </dgm:pt>
    <dgm:pt modelId="{7C070E5C-D105-4B58-A841-A40FD1E90495}" type="sibTrans" cxnId="{255A982A-93E1-47D5-B90B-605710AE9F2B}">
      <dgm:prSet/>
      <dgm:spPr/>
      <dgm:t>
        <a:bodyPr/>
        <a:lstStyle/>
        <a:p>
          <a:endParaRPr lang="ru-RU"/>
        </a:p>
      </dgm:t>
    </dgm:pt>
    <dgm:pt modelId="{DE2F00A9-F767-435D-B9E3-95E7FE1585A9}">
      <dgm:prSet phldrT="[Текст]"/>
      <dgm:spPr/>
      <dgm:t>
        <a:bodyPr/>
        <a:lstStyle/>
        <a:p>
          <a:r>
            <a:rPr lang="ru-RU" i="1" dirty="0" smtClean="0">
              <a:solidFill>
                <a:srgbClr val="C00000"/>
              </a:solidFill>
            </a:rPr>
            <a:t>моделируют по замыслу</a:t>
          </a:r>
          <a:r>
            <a:rPr lang="ru-RU" i="1" dirty="0" smtClean="0"/>
            <a:t>.</a:t>
          </a:r>
          <a:endParaRPr lang="ru-RU" i="1" dirty="0"/>
        </a:p>
      </dgm:t>
    </dgm:pt>
    <dgm:pt modelId="{DAA34E90-6732-444B-AF50-25EB282B76E8}" type="parTrans" cxnId="{62E0401E-8B1F-4F33-9FFB-04D339A4BF86}">
      <dgm:prSet/>
      <dgm:spPr/>
      <dgm:t>
        <a:bodyPr/>
        <a:lstStyle/>
        <a:p>
          <a:endParaRPr lang="ru-RU"/>
        </a:p>
      </dgm:t>
    </dgm:pt>
    <dgm:pt modelId="{4D2FD184-61ED-4F94-B545-6C3281EE28EB}" type="sibTrans" cxnId="{62E0401E-8B1F-4F33-9FFB-04D339A4BF86}">
      <dgm:prSet/>
      <dgm:spPr/>
      <dgm:t>
        <a:bodyPr/>
        <a:lstStyle/>
        <a:p>
          <a:endParaRPr lang="ru-RU"/>
        </a:p>
      </dgm:t>
    </dgm:pt>
    <dgm:pt modelId="{C40E6EF0-CD86-4318-934D-7CAC14DDB4E2}" type="pres">
      <dgm:prSet presAssocID="{F8C6EAF6-AED1-4E00-A7BB-B2B0D8B4AA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57F161-6281-4E56-A12B-26491D33175F}" type="pres">
      <dgm:prSet presAssocID="{979B789B-FDEC-4A65-86D2-9D9F314F252C}" presName="composite" presStyleCnt="0"/>
      <dgm:spPr/>
      <dgm:t>
        <a:bodyPr/>
        <a:lstStyle/>
        <a:p>
          <a:endParaRPr lang="ru-RU"/>
        </a:p>
      </dgm:t>
    </dgm:pt>
    <dgm:pt modelId="{A040F5E5-A8E4-450E-ACAA-495ADFD551B1}" type="pres">
      <dgm:prSet presAssocID="{979B789B-FDEC-4A65-86D2-9D9F314F25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41D02-A029-4F6B-A9B1-BCE8579F8DDB}" type="pres">
      <dgm:prSet presAssocID="{979B789B-FDEC-4A65-86D2-9D9F314F25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0402D-7B55-434E-A0C9-4CECC2A98E72}" type="pres">
      <dgm:prSet presAssocID="{B496D482-DBD3-49CF-A175-2D5E86920A79}" presName="sp" presStyleCnt="0"/>
      <dgm:spPr/>
      <dgm:t>
        <a:bodyPr/>
        <a:lstStyle/>
        <a:p>
          <a:endParaRPr lang="ru-RU"/>
        </a:p>
      </dgm:t>
    </dgm:pt>
    <dgm:pt modelId="{B88B9288-C345-4990-8588-2AE07CA2565C}" type="pres">
      <dgm:prSet presAssocID="{710CC6D0-E060-409D-B59C-E26BBCCC660D}" presName="composite" presStyleCnt="0"/>
      <dgm:spPr/>
      <dgm:t>
        <a:bodyPr/>
        <a:lstStyle/>
        <a:p>
          <a:endParaRPr lang="ru-RU"/>
        </a:p>
      </dgm:t>
    </dgm:pt>
    <dgm:pt modelId="{6D65CFEF-18D0-4A41-B0FD-B9B5E540C919}" type="pres">
      <dgm:prSet presAssocID="{710CC6D0-E060-409D-B59C-E26BBCCC66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18B56-6E5C-4496-883B-6FAE9BC0BFA6}" type="pres">
      <dgm:prSet presAssocID="{710CC6D0-E060-409D-B59C-E26BBCCC66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1F31F-1AFB-47FB-AE99-6672CB8F540C}" type="pres">
      <dgm:prSet presAssocID="{80C509BA-A772-4CA8-AB0B-46372D4038E4}" presName="sp" presStyleCnt="0"/>
      <dgm:spPr/>
      <dgm:t>
        <a:bodyPr/>
        <a:lstStyle/>
        <a:p>
          <a:endParaRPr lang="ru-RU"/>
        </a:p>
      </dgm:t>
    </dgm:pt>
    <dgm:pt modelId="{8AF6569C-B73D-4D2D-B4B1-5EF9A2C9B16D}" type="pres">
      <dgm:prSet presAssocID="{40AD107D-3B72-4C3B-9116-36498F89C879}" presName="composite" presStyleCnt="0"/>
      <dgm:spPr/>
      <dgm:t>
        <a:bodyPr/>
        <a:lstStyle/>
        <a:p>
          <a:endParaRPr lang="ru-RU"/>
        </a:p>
      </dgm:t>
    </dgm:pt>
    <dgm:pt modelId="{C51438BB-18A9-4B1D-A41A-A7F577AC7D2F}" type="pres">
      <dgm:prSet presAssocID="{40AD107D-3B72-4C3B-9116-36498F89C8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2358F-E885-44AE-A892-BEF891F777EF}" type="pres">
      <dgm:prSet presAssocID="{40AD107D-3B72-4C3B-9116-36498F89C8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2BDB20-E0CF-43EA-933C-2B8CB6C2D771}" type="presOf" srcId="{979B789B-FDEC-4A65-86D2-9D9F314F252C}" destId="{A040F5E5-A8E4-450E-ACAA-495ADFD551B1}" srcOrd="0" destOrd="0" presId="urn:microsoft.com/office/officeart/2005/8/layout/chevron2"/>
    <dgm:cxn modelId="{8CBAE013-313C-442A-AF4D-D869B36D5E5C}" srcId="{710CC6D0-E060-409D-B59C-E26BBCCC660D}" destId="{72CE866B-8DD1-44E5-843D-29D9D470CF0A}" srcOrd="0" destOrd="0" parTransId="{B49F9EC3-60C4-41B6-B0B9-0C4EF691157F}" sibTransId="{C3E4161A-AA37-4E4C-B227-5432D7A8A8A5}"/>
    <dgm:cxn modelId="{6EF0DD92-4DE7-459F-820A-392761B4FA90}" type="presOf" srcId="{72CE866B-8DD1-44E5-843D-29D9D470CF0A}" destId="{05618B56-6E5C-4496-883B-6FAE9BC0BFA6}" srcOrd="0" destOrd="0" presId="urn:microsoft.com/office/officeart/2005/8/layout/chevron2"/>
    <dgm:cxn modelId="{8DADB88B-C381-4D25-BB0A-F6602C419DE6}" type="presOf" srcId="{F8C6EAF6-AED1-4E00-A7BB-B2B0D8B4AA88}" destId="{C40E6EF0-CD86-4318-934D-7CAC14DDB4E2}" srcOrd="0" destOrd="0" presId="urn:microsoft.com/office/officeart/2005/8/layout/chevron2"/>
    <dgm:cxn modelId="{255A982A-93E1-47D5-B90B-605710AE9F2B}" srcId="{F8C6EAF6-AED1-4E00-A7BB-B2B0D8B4AA88}" destId="{40AD107D-3B72-4C3B-9116-36498F89C879}" srcOrd="2" destOrd="0" parTransId="{5B184912-CDC0-46C0-BC23-1BDA34B1C11F}" sibTransId="{7C070E5C-D105-4B58-A841-A40FD1E90495}"/>
    <dgm:cxn modelId="{62E0401E-8B1F-4F33-9FFB-04D339A4BF86}" srcId="{40AD107D-3B72-4C3B-9116-36498F89C879}" destId="{DE2F00A9-F767-435D-B9E3-95E7FE1585A9}" srcOrd="0" destOrd="0" parTransId="{DAA34E90-6732-444B-AF50-25EB282B76E8}" sibTransId="{4D2FD184-61ED-4F94-B545-6C3281EE28EB}"/>
    <dgm:cxn modelId="{22A8B619-64B2-406A-A79D-C14050D60058}" type="presOf" srcId="{45C1AE76-5F1D-4E70-94EE-2732E0EAA96D}" destId="{2AA41D02-A029-4F6B-A9B1-BCE8579F8DDB}" srcOrd="0" destOrd="0" presId="urn:microsoft.com/office/officeart/2005/8/layout/chevron2"/>
    <dgm:cxn modelId="{C2B59E0D-C4C5-416C-AE0D-F95DDEFA57D0}" srcId="{F8C6EAF6-AED1-4E00-A7BB-B2B0D8B4AA88}" destId="{979B789B-FDEC-4A65-86D2-9D9F314F252C}" srcOrd="0" destOrd="0" parTransId="{5588189F-5E99-4EB4-98D0-663F2DBE00ED}" sibTransId="{B496D482-DBD3-49CF-A175-2D5E86920A79}"/>
    <dgm:cxn modelId="{6B051047-0F4E-4A0A-8784-67B5270EC0DF}" type="presOf" srcId="{40AD107D-3B72-4C3B-9116-36498F89C879}" destId="{C51438BB-18A9-4B1D-A41A-A7F577AC7D2F}" srcOrd="0" destOrd="0" presId="urn:microsoft.com/office/officeart/2005/8/layout/chevron2"/>
    <dgm:cxn modelId="{ACF425DB-337A-42AA-9165-B65DE30B2555}" srcId="{979B789B-FDEC-4A65-86D2-9D9F314F252C}" destId="{45C1AE76-5F1D-4E70-94EE-2732E0EAA96D}" srcOrd="0" destOrd="0" parTransId="{D422FF6A-C6F5-43BC-BCDC-FA394CD3B0DD}" sibTransId="{55C3BA2D-AFB6-4D23-81F7-A1097C5BD757}"/>
    <dgm:cxn modelId="{9B46242A-C397-4BD9-B312-D7B5337BA779}" type="presOf" srcId="{710CC6D0-E060-409D-B59C-E26BBCCC660D}" destId="{6D65CFEF-18D0-4A41-B0FD-B9B5E540C919}" srcOrd="0" destOrd="0" presId="urn:microsoft.com/office/officeart/2005/8/layout/chevron2"/>
    <dgm:cxn modelId="{9F005B21-DFE9-4AEF-983F-45AC2A9AEF8F}" type="presOf" srcId="{DE2F00A9-F767-435D-B9E3-95E7FE1585A9}" destId="{8CA2358F-E885-44AE-A892-BEF891F777EF}" srcOrd="0" destOrd="0" presId="urn:microsoft.com/office/officeart/2005/8/layout/chevron2"/>
    <dgm:cxn modelId="{B0FB527D-7D02-4445-9E3C-90D77C52B31B}" srcId="{F8C6EAF6-AED1-4E00-A7BB-B2B0D8B4AA88}" destId="{710CC6D0-E060-409D-B59C-E26BBCCC660D}" srcOrd="1" destOrd="0" parTransId="{5BE9FC1E-DA75-4CC0-800C-FCD65D58A326}" sibTransId="{80C509BA-A772-4CA8-AB0B-46372D4038E4}"/>
    <dgm:cxn modelId="{E9390589-1343-4DCA-9FB3-08659F41B423}" type="presParOf" srcId="{C40E6EF0-CD86-4318-934D-7CAC14DDB4E2}" destId="{0257F161-6281-4E56-A12B-26491D33175F}" srcOrd="0" destOrd="0" presId="urn:microsoft.com/office/officeart/2005/8/layout/chevron2"/>
    <dgm:cxn modelId="{97942F29-8D44-4B0A-B08C-535F884E4B16}" type="presParOf" srcId="{0257F161-6281-4E56-A12B-26491D33175F}" destId="{A040F5E5-A8E4-450E-ACAA-495ADFD551B1}" srcOrd="0" destOrd="0" presId="urn:microsoft.com/office/officeart/2005/8/layout/chevron2"/>
    <dgm:cxn modelId="{DA115507-AFA9-41C1-BB99-B24EE42B4400}" type="presParOf" srcId="{0257F161-6281-4E56-A12B-26491D33175F}" destId="{2AA41D02-A029-4F6B-A9B1-BCE8579F8DDB}" srcOrd="1" destOrd="0" presId="urn:microsoft.com/office/officeart/2005/8/layout/chevron2"/>
    <dgm:cxn modelId="{6FAC7C13-D9A3-4D9E-A371-FDA8CA809446}" type="presParOf" srcId="{C40E6EF0-CD86-4318-934D-7CAC14DDB4E2}" destId="{DF70402D-7B55-434E-A0C9-4CECC2A98E72}" srcOrd="1" destOrd="0" presId="urn:microsoft.com/office/officeart/2005/8/layout/chevron2"/>
    <dgm:cxn modelId="{82B41A07-B82F-4961-9E69-EB02A8B59784}" type="presParOf" srcId="{C40E6EF0-CD86-4318-934D-7CAC14DDB4E2}" destId="{B88B9288-C345-4990-8588-2AE07CA2565C}" srcOrd="2" destOrd="0" presId="urn:microsoft.com/office/officeart/2005/8/layout/chevron2"/>
    <dgm:cxn modelId="{59A235F1-0101-42AD-B648-8976034E80CD}" type="presParOf" srcId="{B88B9288-C345-4990-8588-2AE07CA2565C}" destId="{6D65CFEF-18D0-4A41-B0FD-B9B5E540C919}" srcOrd="0" destOrd="0" presId="urn:microsoft.com/office/officeart/2005/8/layout/chevron2"/>
    <dgm:cxn modelId="{FAD242E4-3E5B-4563-86DB-0AAFE0CADE6A}" type="presParOf" srcId="{B88B9288-C345-4990-8588-2AE07CA2565C}" destId="{05618B56-6E5C-4496-883B-6FAE9BC0BFA6}" srcOrd="1" destOrd="0" presId="urn:microsoft.com/office/officeart/2005/8/layout/chevron2"/>
    <dgm:cxn modelId="{00D0BC70-80B1-471A-A1FA-715A0FD650F4}" type="presParOf" srcId="{C40E6EF0-CD86-4318-934D-7CAC14DDB4E2}" destId="{4191F31F-1AFB-47FB-AE99-6672CB8F540C}" srcOrd="3" destOrd="0" presId="urn:microsoft.com/office/officeart/2005/8/layout/chevron2"/>
    <dgm:cxn modelId="{ADB0C0DF-4A54-44F1-B863-8CA5A1EEB69B}" type="presParOf" srcId="{C40E6EF0-CD86-4318-934D-7CAC14DDB4E2}" destId="{8AF6569C-B73D-4D2D-B4B1-5EF9A2C9B16D}" srcOrd="4" destOrd="0" presId="urn:microsoft.com/office/officeart/2005/8/layout/chevron2"/>
    <dgm:cxn modelId="{7510A888-028C-411D-8F73-ACB02274F695}" type="presParOf" srcId="{8AF6569C-B73D-4D2D-B4B1-5EF9A2C9B16D}" destId="{C51438BB-18A9-4B1D-A41A-A7F577AC7D2F}" srcOrd="0" destOrd="0" presId="urn:microsoft.com/office/officeart/2005/8/layout/chevron2"/>
    <dgm:cxn modelId="{EAD9207C-9BC9-4EFD-BD6E-3E3D3D97664A}" type="presParOf" srcId="{8AF6569C-B73D-4D2D-B4B1-5EF9A2C9B16D}" destId="{8CA2358F-E885-44AE-A892-BEF891F777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1381A-7FB2-46C2-A762-84712FF1103F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19AA9B0-5235-49EC-A462-FBB20AD4B37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Разработан перспективный план системы занятий по решению задач, обучения детей творческому моделированию и развитию творческих способностей</a:t>
          </a:r>
          <a:endParaRPr lang="ru-RU" b="1" baseline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B5D0D2-0397-4E20-87D2-C1B508F4513D}" type="parTrans" cxnId="{288ED3C8-6F19-4E88-8A7C-829E752D8A73}">
      <dgm:prSet/>
      <dgm:spPr/>
      <dgm:t>
        <a:bodyPr/>
        <a:lstStyle/>
        <a:p>
          <a:endParaRPr lang="ru-RU"/>
        </a:p>
      </dgm:t>
    </dgm:pt>
    <dgm:pt modelId="{FB4C8A94-6837-44EB-97D0-D7FD3490F7C6}" type="sibTrans" cxnId="{288ED3C8-6F19-4E88-8A7C-829E752D8A73}">
      <dgm:prSet/>
      <dgm:spPr/>
      <dgm:t>
        <a:bodyPr/>
        <a:lstStyle/>
        <a:p>
          <a:endParaRPr lang="ru-RU"/>
        </a:p>
      </dgm:t>
    </dgm:pt>
    <dgm:pt modelId="{9534B65B-57FA-4EF9-878D-98B36C2E428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 основе перспективного плана разрабатывался  и реализовывался календарный план, системы занятий по обучению детей творческому </a:t>
          </a:r>
          <a:r>
            <a:rPr lang="ru-RU" b="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моделированию</a:t>
          </a:r>
          <a:r>
            <a:rPr lang="ru-RU" b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с целью развития их творческих способностей, в которую входили такие формы работы</a:t>
          </a:r>
          <a:endParaRPr lang="ru-RU" b="1" baseline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D18ACD-A793-4D4F-99E7-F63883BF0DE2}" type="parTrans" cxnId="{95352069-DCB4-44B5-9178-C338462B95A1}">
      <dgm:prSet/>
      <dgm:spPr/>
      <dgm:t>
        <a:bodyPr/>
        <a:lstStyle/>
        <a:p>
          <a:endParaRPr lang="ru-RU"/>
        </a:p>
      </dgm:t>
    </dgm:pt>
    <dgm:pt modelId="{1FEF9250-ADFE-4A2C-BD03-C4A0ABF65353}" type="sibTrans" cxnId="{95352069-DCB4-44B5-9178-C338462B95A1}">
      <dgm:prSet/>
      <dgm:spPr/>
      <dgm:t>
        <a:bodyPr/>
        <a:lstStyle/>
        <a:p>
          <a:endParaRPr lang="ru-RU"/>
        </a:p>
      </dgm:t>
    </dgm:pt>
    <dgm:pt modelId="{B5C559C6-524A-4A74-9E57-2A268657FC21}" type="pres">
      <dgm:prSet presAssocID="{0261381A-7FB2-46C2-A762-84712FF110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BC47E-782D-47A8-B1CF-3F9CB29CCDD8}" type="pres">
      <dgm:prSet presAssocID="{9534B65B-57FA-4EF9-878D-98B36C2E4287}" presName="boxAndChildren" presStyleCnt="0"/>
      <dgm:spPr/>
      <dgm:t>
        <a:bodyPr/>
        <a:lstStyle/>
        <a:p>
          <a:endParaRPr lang="ru-RU"/>
        </a:p>
      </dgm:t>
    </dgm:pt>
    <dgm:pt modelId="{83D7C30F-9AEE-4287-AD69-8DC3B04AF4AD}" type="pres">
      <dgm:prSet presAssocID="{9534B65B-57FA-4EF9-878D-98B36C2E4287}" presName="parentTextBox" presStyleLbl="node1" presStyleIdx="0" presStyleCnt="2" custLinFactNeighborX="8203" custLinFactNeighborY="-10998"/>
      <dgm:spPr/>
      <dgm:t>
        <a:bodyPr/>
        <a:lstStyle/>
        <a:p>
          <a:endParaRPr lang="ru-RU"/>
        </a:p>
      </dgm:t>
    </dgm:pt>
    <dgm:pt modelId="{AB66D1BA-4D7B-4E64-8BD7-2FF1BDB58917}" type="pres">
      <dgm:prSet presAssocID="{FB4C8A94-6837-44EB-97D0-D7FD3490F7C6}" presName="sp" presStyleCnt="0"/>
      <dgm:spPr/>
      <dgm:t>
        <a:bodyPr/>
        <a:lstStyle/>
        <a:p>
          <a:endParaRPr lang="ru-RU"/>
        </a:p>
      </dgm:t>
    </dgm:pt>
    <dgm:pt modelId="{F18640DE-B08E-47B7-80B9-3794BBEE6B84}" type="pres">
      <dgm:prSet presAssocID="{519AA9B0-5235-49EC-A462-FBB20AD4B371}" presName="arrowAndChildren" presStyleCnt="0"/>
      <dgm:spPr/>
      <dgm:t>
        <a:bodyPr/>
        <a:lstStyle/>
        <a:p>
          <a:endParaRPr lang="ru-RU"/>
        </a:p>
      </dgm:t>
    </dgm:pt>
    <dgm:pt modelId="{D5780D7C-1BE0-49A0-BD8D-5F7ACA1AFDAF}" type="pres">
      <dgm:prSet presAssocID="{519AA9B0-5235-49EC-A462-FBB20AD4B371}" presName="parentTextArrow" presStyleLbl="node1" presStyleIdx="1" presStyleCnt="2" custLinFactNeighborX="781" custLinFactNeighborY="-1678"/>
      <dgm:spPr/>
      <dgm:t>
        <a:bodyPr/>
        <a:lstStyle/>
        <a:p>
          <a:endParaRPr lang="ru-RU"/>
        </a:p>
      </dgm:t>
    </dgm:pt>
  </dgm:ptLst>
  <dgm:cxnLst>
    <dgm:cxn modelId="{95352069-DCB4-44B5-9178-C338462B95A1}" srcId="{0261381A-7FB2-46C2-A762-84712FF1103F}" destId="{9534B65B-57FA-4EF9-878D-98B36C2E4287}" srcOrd="1" destOrd="0" parTransId="{CAD18ACD-A793-4D4F-99E7-F63883BF0DE2}" sibTransId="{1FEF9250-ADFE-4A2C-BD03-C4A0ABF65353}"/>
    <dgm:cxn modelId="{90257C85-C7B6-47B7-B5E9-A1857F049F1C}" type="presOf" srcId="{519AA9B0-5235-49EC-A462-FBB20AD4B371}" destId="{D5780D7C-1BE0-49A0-BD8D-5F7ACA1AFDAF}" srcOrd="0" destOrd="0" presId="urn:microsoft.com/office/officeart/2005/8/layout/process4"/>
    <dgm:cxn modelId="{60EB190E-49F8-4A01-AB94-4705AEC4D344}" type="presOf" srcId="{9534B65B-57FA-4EF9-878D-98B36C2E4287}" destId="{83D7C30F-9AEE-4287-AD69-8DC3B04AF4AD}" srcOrd="0" destOrd="0" presId="urn:microsoft.com/office/officeart/2005/8/layout/process4"/>
    <dgm:cxn modelId="{A65F86D3-D7DF-47CB-AF0F-BC54C09EE9E3}" type="presOf" srcId="{0261381A-7FB2-46C2-A762-84712FF1103F}" destId="{B5C559C6-524A-4A74-9E57-2A268657FC21}" srcOrd="0" destOrd="0" presId="urn:microsoft.com/office/officeart/2005/8/layout/process4"/>
    <dgm:cxn modelId="{288ED3C8-6F19-4E88-8A7C-829E752D8A73}" srcId="{0261381A-7FB2-46C2-A762-84712FF1103F}" destId="{519AA9B0-5235-49EC-A462-FBB20AD4B371}" srcOrd="0" destOrd="0" parTransId="{26B5D0D2-0397-4E20-87D2-C1B508F4513D}" sibTransId="{FB4C8A94-6837-44EB-97D0-D7FD3490F7C6}"/>
    <dgm:cxn modelId="{0FD9EE4E-7751-40C0-BD45-748D7BC2EB9A}" type="presParOf" srcId="{B5C559C6-524A-4A74-9E57-2A268657FC21}" destId="{897BC47E-782D-47A8-B1CF-3F9CB29CCDD8}" srcOrd="0" destOrd="0" presId="urn:microsoft.com/office/officeart/2005/8/layout/process4"/>
    <dgm:cxn modelId="{6BEB25AE-8E98-4747-A7E1-46A293FD391B}" type="presParOf" srcId="{897BC47E-782D-47A8-B1CF-3F9CB29CCDD8}" destId="{83D7C30F-9AEE-4287-AD69-8DC3B04AF4AD}" srcOrd="0" destOrd="0" presId="urn:microsoft.com/office/officeart/2005/8/layout/process4"/>
    <dgm:cxn modelId="{4DED7C1D-CEDA-476A-B1F2-A1DDB56AD05E}" type="presParOf" srcId="{B5C559C6-524A-4A74-9E57-2A268657FC21}" destId="{AB66D1BA-4D7B-4E64-8BD7-2FF1BDB58917}" srcOrd="1" destOrd="0" presId="urn:microsoft.com/office/officeart/2005/8/layout/process4"/>
    <dgm:cxn modelId="{344212EE-8D41-423D-B6B2-0660CE0DFB64}" type="presParOf" srcId="{B5C559C6-524A-4A74-9E57-2A268657FC21}" destId="{F18640DE-B08E-47B7-80B9-3794BBEE6B84}" srcOrd="2" destOrd="0" presId="urn:microsoft.com/office/officeart/2005/8/layout/process4"/>
    <dgm:cxn modelId="{8417597F-8D7C-48F6-8DCE-62611EAECBE5}" type="presParOf" srcId="{F18640DE-B08E-47B7-80B9-3794BBEE6B84}" destId="{D5780D7C-1BE0-49A0-BD8D-5F7ACA1AFD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B3B57-538C-43B6-8D78-07B8B5393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3FC8E-6213-4CDD-ACF4-71D15588129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Обучающего типа, как </a:t>
          </a:r>
          <a:r>
            <a:rPr lang="ru-RU" b="0" dirty="0" smtClean="0">
              <a:solidFill>
                <a:srgbClr val="C00000"/>
              </a:solidFill>
            </a:rPr>
            <a:t>ознакомление</a:t>
          </a:r>
          <a:r>
            <a:rPr lang="ru-RU" dirty="0" smtClean="0">
              <a:solidFill>
                <a:srgbClr val="C00000"/>
              </a:solidFill>
            </a:rPr>
            <a:t> с новым материалом</a:t>
          </a:r>
          <a:endParaRPr lang="ru-RU" dirty="0">
            <a:solidFill>
              <a:srgbClr val="C00000"/>
            </a:solidFill>
          </a:endParaRPr>
        </a:p>
      </dgm:t>
    </dgm:pt>
    <dgm:pt modelId="{44B0DFE4-CCAF-4756-8F7D-811154D46F55}" type="parTrans" cxnId="{C0D6FBEE-0C9D-439D-8C83-F54B56673B9F}">
      <dgm:prSet/>
      <dgm:spPr/>
      <dgm:t>
        <a:bodyPr/>
        <a:lstStyle/>
        <a:p>
          <a:endParaRPr lang="ru-RU"/>
        </a:p>
      </dgm:t>
    </dgm:pt>
    <dgm:pt modelId="{2E37D903-8B5D-4FC5-B600-82744616343A}" type="sibTrans" cxnId="{C0D6FBEE-0C9D-439D-8C83-F54B56673B9F}">
      <dgm:prSet/>
      <dgm:spPr/>
      <dgm:t>
        <a:bodyPr/>
        <a:lstStyle/>
        <a:p>
          <a:endParaRPr lang="ru-RU"/>
        </a:p>
      </dgm:t>
    </dgm:pt>
    <dgm:pt modelId="{BB3C221F-B52C-4B2F-8D4F-E2B4AED316B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Комплексного типа, направленные на формирование разного вида деятельности</a:t>
          </a:r>
          <a:endParaRPr lang="ru-RU" dirty="0">
            <a:solidFill>
              <a:srgbClr val="C00000"/>
            </a:solidFill>
          </a:endParaRPr>
        </a:p>
      </dgm:t>
    </dgm:pt>
    <dgm:pt modelId="{514D7BD8-F9BB-4654-80DF-0420BC6A5618}" type="parTrans" cxnId="{D1A48C34-D0FC-4607-9910-3AF1C6F32E2A}">
      <dgm:prSet/>
      <dgm:spPr/>
      <dgm:t>
        <a:bodyPr/>
        <a:lstStyle/>
        <a:p>
          <a:endParaRPr lang="ru-RU"/>
        </a:p>
      </dgm:t>
    </dgm:pt>
    <dgm:pt modelId="{C7AB73E2-BF79-49BA-93CF-919FCDE3B315}" type="sibTrans" cxnId="{D1A48C34-D0FC-4607-9910-3AF1C6F32E2A}">
      <dgm:prSet/>
      <dgm:spPr/>
      <dgm:t>
        <a:bodyPr/>
        <a:lstStyle/>
        <a:p>
          <a:endParaRPr lang="ru-RU"/>
        </a:p>
      </dgm:t>
    </dgm:pt>
    <dgm:pt modelId="{56CDBD82-FCE6-4063-BA25-00A24A153F1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Познавательного типа, « мне это интересно, полезно необходимо»</a:t>
          </a:r>
          <a:endParaRPr lang="ru-RU" dirty="0">
            <a:solidFill>
              <a:srgbClr val="C00000"/>
            </a:solidFill>
          </a:endParaRPr>
        </a:p>
      </dgm:t>
    </dgm:pt>
    <dgm:pt modelId="{956CF0CC-6B2B-4FC2-AD92-FB9CC56EED23}" type="parTrans" cxnId="{2701F903-285B-43DB-BA97-F3247C641711}">
      <dgm:prSet/>
      <dgm:spPr/>
      <dgm:t>
        <a:bodyPr/>
        <a:lstStyle/>
        <a:p>
          <a:endParaRPr lang="ru-RU"/>
        </a:p>
      </dgm:t>
    </dgm:pt>
    <dgm:pt modelId="{CD5A1D77-7A91-4F09-893C-61BACC4E9657}" type="sibTrans" cxnId="{2701F903-285B-43DB-BA97-F3247C641711}">
      <dgm:prSet/>
      <dgm:spPr/>
      <dgm:t>
        <a:bodyPr/>
        <a:lstStyle/>
        <a:p>
          <a:endParaRPr lang="ru-RU"/>
        </a:p>
      </dgm:t>
    </dgm:pt>
    <dgm:pt modelId="{1345E90D-8725-49FB-A55E-DC270DAA8EA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Коллективного типа, сформированные на работе в коллективе</a:t>
          </a:r>
          <a:endParaRPr lang="ru-RU" dirty="0">
            <a:solidFill>
              <a:srgbClr val="C00000"/>
            </a:solidFill>
          </a:endParaRPr>
        </a:p>
      </dgm:t>
    </dgm:pt>
    <dgm:pt modelId="{02B602D7-73CA-42FB-B7DE-2F1CBF4590C9}" type="parTrans" cxnId="{33E75A44-D2E7-4C62-AB95-83D82933C4A6}">
      <dgm:prSet/>
      <dgm:spPr/>
      <dgm:t>
        <a:bodyPr/>
        <a:lstStyle/>
        <a:p>
          <a:endParaRPr lang="ru-RU"/>
        </a:p>
      </dgm:t>
    </dgm:pt>
    <dgm:pt modelId="{9BD5E865-5253-42C3-820A-FCFDADC6569F}" type="sibTrans" cxnId="{33E75A44-D2E7-4C62-AB95-83D82933C4A6}">
      <dgm:prSet/>
      <dgm:spPr/>
      <dgm:t>
        <a:bodyPr/>
        <a:lstStyle/>
        <a:p>
          <a:endParaRPr lang="ru-RU"/>
        </a:p>
      </dgm:t>
    </dgm:pt>
    <dgm:pt modelId="{BF1A2A6B-2E75-4663-9A23-B599F3A24A7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Самостоятельного типа, проявления творчества вне занятий</a:t>
          </a:r>
          <a:endParaRPr lang="ru-RU" dirty="0">
            <a:solidFill>
              <a:srgbClr val="C00000"/>
            </a:solidFill>
          </a:endParaRPr>
        </a:p>
      </dgm:t>
    </dgm:pt>
    <dgm:pt modelId="{7341E3DE-7DBD-4CB9-8229-447DC3517A9F}" type="parTrans" cxnId="{F1649DEA-C2FE-4B19-AFF1-568AB1C2C7B4}">
      <dgm:prSet/>
      <dgm:spPr/>
      <dgm:t>
        <a:bodyPr/>
        <a:lstStyle/>
        <a:p>
          <a:endParaRPr lang="ru-RU"/>
        </a:p>
      </dgm:t>
    </dgm:pt>
    <dgm:pt modelId="{53AD93E9-F7C2-4E2E-9CA8-D8ABCD14FACF}" type="sibTrans" cxnId="{F1649DEA-C2FE-4B19-AFF1-568AB1C2C7B4}">
      <dgm:prSet/>
      <dgm:spPr/>
      <dgm:t>
        <a:bodyPr/>
        <a:lstStyle/>
        <a:p>
          <a:endParaRPr lang="ru-RU"/>
        </a:p>
      </dgm:t>
    </dgm:pt>
    <dgm:pt modelId="{A2238A54-0AFF-4BBE-B680-97A7FE86C702}" type="pres">
      <dgm:prSet presAssocID="{6E9B3B57-538C-43B6-8D78-07B8B53931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2563B4-6704-4E67-A742-7033DE5CCADF}" type="pres">
      <dgm:prSet presAssocID="{F813FC8E-6213-4CDD-ACF4-71D155881298}" presName="node" presStyleLbl="node1" presStyleIdx="0" presStyleCnt="5" custLinFactNeighborX="726" custLinFactNeighborY="114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A76DA9D-AD5F-4555-9D77-C198A881CCEE}" type="pres">
      <dgm:prSet presAssocID="{2E37D903-8B5D-4FC5-B600-82744616343A}" presName="sibTrans" presStyleCnt="0"/>
      <dgm:spPr/>
    </dgm:pt>
    <dgm:pt modelId="{67DA35ED-EAE2-489B-B373-905D9225039B}" type="pres">
      <dgm:prSet presAssocID="{BB3C221F-B52C-4B2F-8D4F-E2B4AED316BB}" presName="node" presStyleLbl="node1" presStyleIdx="1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492E372-391C-4BE0-9160-6D4C64A9993B}" type="pres">
      <dgm:prSet presAssocID="{C7AB73E2-BF79-49BA-93CF-919FCDE3B315}" presName="sibTrans" presStyleCnt="0"/>
      <dgm:spPr/>
    </dgm:pt>
    <dgm:pt modelId="{67F41C75-3231-4AE3-AEBF-9C2AA9AFE781}" type="pres">
      <dgm:prSet presAssocID="{56CDBD82-FCE6-4063-BA25-00A24A153F1E}" presName="node" presStyleLbl="node1" presStyleIdx="2" presStyleCnt="5" custScaleY="87504" custLinFactNeighborX="-1415" custLinFactNeighborY="-320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F81BCFC-5DFE-4135-AB84-8DDF7DFE5A81}" type="pres">
      <dgm:prSet presAssocID="{CD5A1D77-7A91-4F09-893C-61BACC4E9657}" presName="sibTrans" presStyleCnt="0"/>
      <dgm:spPr/>
    </dgm:pt>
    <dgm:pt modelId="{2F837844-9658-419D-AF66-F1AF94F8B29F}" type="pres">
      <dgm:prSet presAssocID="{1345E90D-8725-49FB-A55E-DC270DAA8EAB}" presName="node" presStyleLbl="node1" presStyleIdx="3" presStyleCnt="5" custScaleY="93758" custLinFactNeighborX="2094" custLinFactNeighborY="-320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5287563-C6EA-425E-BB6F-7342BAAB8E7B}" type="pres">
      <dgm:prSet presAssocID="{9BD5E865-5253-42C3-820A-FCFDADC6569F}" presName="sibTrans" presStyleCnt="0"/>
      <dgm:spPr/>
    </dgm:pt>
    <dgm:pt modelId="{12076105-4BD8-46EF-B4CE-98E317CAC81B}" type="pres">
      <dgm:prSet presAssocID="{BF1A2A6B-2E75-4663-9A23-B599F3A24A72}" presName="node" presStyleLbl="node1" presStyleIdx="4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D1A48C34-D0FC-4607-9910-3AF1C6F32E2A}" srcId="{6E9B3B57-538C-43B6-8D78-07B8B53931C1}" destId="{BB3C221F-B52C-4B2F-8D4F-E2B4AED316BB}" srcOrd="1" destOrd="0" parTransId="{514D7BD8-F9BB-4654-80DF-0420BC6A5618}" sibTransId="{C7AB73E2-BF79-49BA-93CF-919FCDE3B315}"/>
    <dgm:cxn modelId="{2983A226-65DB-47BA-AE86-8AF2D604FB9C}" type="presOf" srcId="{56CDBD82-FCE6-4063-BA25-00A24A153F1E}" destId="{67F41C75-3231-4AE3-AEBF-9C2AA9AFE781}" srcOrd="0" destOrd="0" presId="urn:microsoft.com/office/officeart/2005/8/layout/default"/>
    <dgm:cxn modelId="{C0D6FBEE-0C9D-439D-8C83-F54B56673B9F}" srcId="{6E9B3B57-538C-43B6-8D78-07B8B53931C1}" destId="{F813FC8E-6213-4CDD-ACF4-71D155881298}" srcOrd="0" destOrd="0" parTransId="{44B0DFE4-CCAF-4756-8F7D-811154D46F55}" sibTransId="{2E37D903-8B5D-4FC5-B600-82744616343A}"/>
    <dgm:cxn modelId="{92D895E6-7B5D-4FBD-B16C-7D23848E2A29}" type="presOf" srcId="{1345E90D-8725-49FB-A55E-DC270DAA8EAB}" destId="{2F837844-9658-419D-AF66-F1AF94F8B29F}" srcOrd="0" destOrd="0" presId="urn:microsoft.com/office/officeart/2005/8/layout/default"/>
    <dgm:cxn modelId="{C4BB7234-1383-438D-9ABA-AA2A42AC5F58}" type="presOf" srcId="{BF1A2A6B-2E75-4663-9A23-B599F3A24A72}" destId="{12076105-4BD8-46EF-B4CE-98E317CAC81B}" srcOrd="0" destOrd="0" presId="urn:microsoft.com/office/officeart/2005/8/layout/default"/>
    <dgm:cxn modelId="{F1649DEA-C2FE-4B19-AFF1-568AB1C2C7B4}" srcId="{6E9B3B57-538C-43B6-8D78-07B8B53931C1}" destId="{BF1A2A6B-2E75-4663-9A23-B599F3A24A72}" srcOrd="4" destOrd="0" parTransId="{7341E3DE-7DBD-4CB9-8229-447DC3517A9F}" sibTransId="{53AD93E9-F7C2-4E2E-9CA8-D8ABCD14FACF}"/>
    <dgm:cxn modelId="{DA7AFB63-C501-4F78-96D2-83A34A01C1DF}" type="presOf" srcId="{BB3C221F-B52C-4B2F-8D4F-E2B4AED316BB}" destId="{67DA35ED-EAE2-489B-B373-905D9225039B}" srcOrd="0" destOrd="0" presId="urn:microsoft.com/office/officeart/2005/8/layout/default"/>
    <dgm:cxn modelId="{2701F903-285B-43DB-BA97-F3247C641711}" srcId="{6E9B3B57-538C-43B6-8D78-07B8B53931C1}" destId="{56CDBD82-FCE6-4063-BA25-00A24A153F1E}" srcOrd="2" destOrd="0" parTransId="{956CF0CC-6B2B-4FC2-AD92-FB9CC56EED23}" sibTransId="{CD5A1D77-7A91-4F09-893C-61BACC4E9657}"/>
    <dgm:cxn modelId="{CDC6086A-FA6D-49C0-92B1-1B8D14E1E335}" type="presOf" srcId="{F813FC8E-6213-4CDD-ACF4-71D155881298}" destId="{262563B4-6704-4E67-A742-7033DE5CCADF}" srcOrd="0" destOrd="0" presId="urn:microsoft.com/office/officeart/2005/8/layout/default"/>
    <dgm:cxn modelId="{5CBB2935-9C12-441C-BD97-3E43F88035EF}" type="presOf" srcId="{6E9B3B57-538C-43B6-8D78-07B8B53931C1}" destId="{A2238A54-0AFF-4BBE-B680-97A7FE86C702}" srcOrd="0" destOrd="0" presId="urn:microsoft.com/office/officeart/2005/8/layout/default"/>
    <dgm:cxn modelId="{33E75A44-D2E7-4C62-AB95-83D82933C4A6}" srcId="{6E9B3B57-538C-43B6-8D78-07B8B53931C1}" destId="{1345E90D-8725-49FB-A55E-DC270DAA8EAB}" srcOrd="3" destOrd="0" parTransId="{02B602D7-73CA-42FB-B7DE-2F1CBF4590C9}" sibTransId="{9BD5E865-5253-42C3-820A-FCFDADC6569F}"/>
    <dgm:cxn modelId="{E107A6FA-31F9-48D0-954E-C8FBB473CE63}" type="presParOf" srcId="{A2238A54-0AFF-4BBE-B680-97A7FE86C702}" destId="{262563B4-6704-4E67-A742-7033DE5CCADF}" srcOrd="0" destOrd="0" presId="urn:microsoft.com/office/officeart/2005/8/layout/default"/>
    <dgm:cxn modelId="{97A5973D-C16C-47C6-B4A9-A012AFDF6544}" type="presParOf" srcId="{A2238A54-0AFF-4BBE-B680-97A7FE86C702}" destId="{AA76DA9D-AD5F-4555-9D77-C198A881CCEE}" srcOrd="1" destOrd="0" presId="urn:microsoft.com/office/officeart/2005/8/layout/default"/>
    <dgm:cxn modelId="{5ECD3AB3-03AE-4B02-B12A-72E6C58BB0DA}" type="presParOf" srcId="{A2238A54-0AFF-4BBE-B680-97A7FE86C702}" destId="{67DA35ED-EAE2-489B-B373-905D9225039B}" srcOrd="2" destOrd="0" presId="urn:microsoft.com/office/officeart/2005/8/layout/default"/>
    <dgm:cxn modelId="{16671659-EC0F-4616-AAA1-477F14C10930}" type="presParOf" srcId="{A2238A54-0AFF-4BBE-B680-97A7FE86C702}" destId="{C492E372-391C-4BE0-9160-6D4C64A9993B}" srcOrd="3" destOrd="0" presId="urn:microsoft.com/office/officeart/2005/8/layout/default"/>
    <dgm:cxn modelId="{6029CC0E-7692-4EE9-B23C-C5481165F46A}" type="presParOf" srcId="{A2238A54-0AFF-4BBE-B680-97A7FE86C702}" destId="{67F41C75-3231-4AE3-AEBF-9C2AA9AFE781}" srcOrd="4" destOrd="0" presId="urn:microsoft.com/office/officeart/2005/8/layout/default"/>
    <dgm:cxn modelId="{32B2EDB1-E2CB-4ABC-85AA-114153868CA8}" type="presParOf" srcId="{A2238A54-0AFF-4BBE-B680-97A7FE86C702}" destId="{DF81BCFC-5DFE-4135-AB84-8DDF7DFE5A81}" srcOrd="5" destOrd="0" presId="urn:microsoft.com/office/officeart/2005/8/layout/default"/>
    <dgm:cxn modelId="{F1BD67BE-E091-42F0-8480-894B6201D813}" type="presParOf" srcId="{A2238A54-0AFF-4BBE-B680-97A7FE86C702}" destId="{2F837844-9658-419D-AF66-F1AF94F8B29F}" srcOrd="6" destOrd="0" presId="urn:microsoft.com/office/officeart/2005/8/layout/default"/>
    <dgm:cxn modelId="{AE1DA3AA-84B3-4CEF-B66F-342E6A6E0EE1}" type="presParOf" srcId="{A2238A54-0AFF-4BBE-B680-97A7FE86C702}" destId="{D5287563-C6EA-425E-BB6F-7342BAAB8E7B}" srcOrd="7" destOrd="0" presId="urn:microsoft.com/office/officeart/2005/8/layout/default"/>
    <dgm:cxn modelId="{34EA69F5-B6ED-47AA-AE96-9F2A77D24A41}" type="presParOf" srcId="{A2238A54-0AFF-4BBE-B680-97A7FE86C702}" destId="{12076105-4BD8-46EF-B4CE-98E317CAC81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94726-D0FB-40C4-8F17-7F2973526E85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E2E34-0C83-4F58-BCB8-595A45309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ертикальный свиток 9"/>
          <p:cNvSpPr/>
          <p:nvPr/>
        </p:nvSpPr>
        <p:spPr>
          <a:xfrm>
            <a:off x="0" y="1714488"/>
            <a:ext cx="4000496" cy="485778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929058" y="1857364"/>
            <a:ext cx="4929222" cy="471490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14348" y="285728"/>
            <a:ext cx="7858180" cy="12858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 descr="Scan0013"/>
          <p:cNvPicPr>
            <a:picLocks noChangeAspect="1" noChangeArrowheads="1"/>
          </p:cNvPicPr>
          <p:nvPr/>
        </p:nvPicPr>
        <p:blipFill>
          <a:blip r:embed="rId2" cstate="print"/>
          <a:srcRect l="3961" t="1395"/>
          <a:stretch>
            <a:fillRect/>
          </a:stretch>
        </p:blipFill>
        <p:spPr bwMode="auto">
          <a:xfrm>
            <a:off x="500034" y="2214554"/>
            <a:ext cx="3071834" cy="422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 txBox="1">
            <a:spLocks noGrp="1" noChangeArrowheads="1"/>
          </p:cNvSpPr>
          <p:nvPr>
            <p:ph type="title"/>
          </p:nvPr>
        </p:nvSpPr>
        <p:spPr bwMode="auto">
          <a:xfrm rot="10800000" flipV="1">
            <a:off x="285720" y="428604"/>
            <a:ext cx="88582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i="1" dirty="0" smtClean="0">
                <a:solidFill>
                  <a:srgbClr val="C00000"/>
                </a:solidFill>
              </a:rPr>
              <a:t>Управление образования  </a:t>
            </a:r>
            <a:r>
              <a:rPr lang="ru-RU" sz="2000" i="1" dirty="0" smtClean="0">
                <a:solidFill>
                  <a:srgbClr val="C00000"/>
                </a:solidFill>
              </a:rPr>
              <a:t>о</a:t>
            </a:r>
            <a:r>
              <a:rPr lang="ru-RU" sz="2000" b="0" i="1" dirty="0" smtClean="0">
                <a:solidFill>
                  <a:srgbClr val="C00000"/>
                </a:solidFill>
              </a:rPr>
              <a:t>кружной  </a:t>
            </a:r>
            <a:r>
              <a:rPr lang="ru-RU" sz="2000" i="1" dirty="0" smtClean="0">
                <a:solidFill>
                  <a:srgbClr val="C00000"/>
                </a:solidFill>
              </a:rPr>
              <a:t>а</a:t>
            </a:r>
            <a:r>
              <a:rPr lang="ru-RU" sz="2000" b="0" i="1" dirty="0" smtClean="0">
                <a:solidFill>
                  <a:srgbClr val="C00000"/>
                </a:solidFill>
              </a:rPr>
              <a:t>дминистрации г.Якутска</a:t>
            </a:r>
            <a:br>
              <a:rPr lang="ru-RU" sz="2000" b="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Муниципальное - дошкольное образовательное учреждение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Центр развития ребенка – детский сад №105 «Умка»</a:t>
            </a:r>
            <a:endParaRPr lang="ru-RU" sz="2000" b="0" i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 txBox="1">
            <a:spLocks noGrp="1" noChangeArrowheads="1"/>
          </p:cNvSpPr>
          <p:nvPr>
            <p:ph idx="1"/>
          </p:nvPr>
        </p:nvSpPr>
        <p:spPr bwMode="auto">
          <a:xfrm>
            <a:off x="4529134" y="2714620"/>
            <a:ext cx="4329146" cy="312085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2400" i="1" dirty="0" smtClean="0">
                <a:solidFill>
                  <a:srgbClr val="C00000"/>
                </a:solidFill>
              </a:rPr>
              <a:t>Потапова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                              Марина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                              Михайловна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</a:t>
            </a:r>
          </a:p>
          <a:p>
            <a:pPr algn="l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стаж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 flipV="1">
            <a:off x="785786" y="500042"/>
            <a:ext cx="7500990" cy="135732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28662" y="714356"/>
            <a:ext cx="7467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Констатирующий эксперимент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2015-2016 гг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4329114" cy="314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657600" y="3838575"/>
          <a:ext cx="520068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00034" y="428604"/>
            <a:ext cx="8215370" cy="367647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000528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>
              <a:buNone/>
            </a:pPr>
            <a:r>
              <a:rPr lang="ru-RU" sz="4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Формирующий эксперимент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в совместной художественной деятельности, детей старшего дошкольного возраста и воспитателя.</a:t>
            </a:r>
            <a:br>
              <a:rPr lang="ru-RU" sz="2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арина\Desktop\шаблоны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357694"/>
            <a:ext cx="307183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85786" y="428604"/>
            <a:ext cx="7358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по развитию творческого моделирования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000100" y="1214422"/>
          <a:ext cx="707236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3643314"/>
            <a:ext cx="928688" cy="2500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занятий по творческому  моделированию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643314"/>
            <a:ext cx="928687" cy="2500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музеи и выставки художеств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венного </a:t>
            </a: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ства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643314"/>
            <a:ext cx="928688" cy="2500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786314" y="3714752"/>
            <a:ext cx="928687" cy="242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городских и республи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канских конкурсах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143636" y="3714752"/>
            <a:ext cx="928687" cy="242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500958" y="3714752"/>
            <a:ext cx="928688" cy="242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просвещение педагогов: педсовет,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круглый стол, открытые занятия,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конкурсы, выставки.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87450" y="2924175"/>
            <a:ext cx="431800" cy="719138"/>
          </a:xfrm>
          <a:prstGeom prst="downArrow">
            <a:avLst>
              <a:gd name="adj1" fmla="val 50000"/>
              <a:gd name="adj2" fmla="val 609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555875" y="2924175"/>
            <a:ext cx="431800" cy="719138"/>
          </a:xfrm>
          <a:prstGeom prst="downArrow">
            <a:avLst>
              <a:gd name="adj1" fmla="val 50000"/>
              <a:gd name="adj2" fmla="val 6124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851275" y="2924175"/>
            <a:ext cx="433388" cy="719138"/>
          </a:xfrm>
          <a:prstGeom prst="downArrow">
            <a:avLst>
              <a:gd name="adj1" fmla="val 50000"/>
              <a:gd name="adj2" fmla="val 5870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148263" y="2924174"/>
            <a:ext cx="431800" cy="790577"/>
          </a:xfrm>
          <a:prstGeom prst="downArrow">
            <a:avLst>
              <a:gd name="adj1" fmla="val 50000"/>
              <a:gd name="adj2" fmla="val 5870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43663" y="2924174"/>
            <a:ext cx="433387" cy="790577"/>
          </a:xfrm>
          <a:prstGeom prst="downArrow">
            <a:avLst>
              <a:gd name="adj1" fmla="val 50000"/>
              <a:gd name="adj2" fmla="val 5870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667625" y="2924175"/>
            <a:ext cx="433388" cy="790577"/>
          </a:xfrm>
          <a:prstGeom prst="downArrow">
            <a:avLst>
              <a:gd name="adj1" fmla="val 50000"/>
              <a:gd name="adj2" fmla="val 658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75656" y="1484784"/>
          <a:ext cx="6168008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000125" y="333375"/>
            <a:ext cx="7072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по творческому моделированию квалифицировались на:</a:t>
            </a: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57158" y="1000108"/>
            <a:ext cx="8286808" cy="464347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143404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Контрольный эксперимент - диагностический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Цель: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определение уровня развития творческих способностей после       проведенной системы работы и сравнение его с уровнем развития до формирующего эксперимента.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4929222" cy="311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00430" y="3571876"/>
          <a:ext cx="492922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1143032"/>
            <a:ext cx="9144000" cy="921550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42918"/>
            <a:ext cx="7358114" cy="56436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завершения формирующего эксперимента был проведен заключительный эксперимент, целью которого было определение уровня развития творческих способностей  после проведенной системы работы и сравнение его с уровнем развития до формирующего эксперимента. Проведен контрольный срез творческих способностей в экспериментальной и контрольной группах по критериям уровня развития детей.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контрольной группе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низкий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показатель уменьшился до 17 %, средний увеличился до 38%, появился  высокий показатель 45 %.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данным показателям можно сделать вывод о том, что в контрольной группе незначительный прирост творческих способностей  произошел за счет естественного роста и системы воспитания. В экспериментальной группе значительное повышение уровня развития творческих способностей произошел в процессе совместного обучения детей и воспитателя, бумажному моделированию  на занятиях 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0" y="-1357346"/>
            <a:ext cx="9144000" cy="985844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6"/>
          <p:cNvSpPr>
            <a:spLocks noGrp="1" noChangeArrowheads="1"/>
          </p:cNvSpPr>
          <p:nvPr>
            <p:ph idx="1"/>
          </p:nvPr>
        </p:nvSpPr>
        <p:spPr bwMode="auto">
          <a:xfrm>
            <a:off x="1214414" y="285728"/>
            <a:ext cx="7643866" cy="6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Выводы: 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детьми по художественной деятельности при правильном руководстве и при использовании соответствующих возрасту методов и приёмов даёт большой эффект. А именно: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успешно овладевают техническими навыками работы с бумагой;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Приобретают первоначальные навыки поисковой деятельности;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Усваивают простейшие навыки совместной работы;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 общаются друг с другом и воспитателем.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поощрять любое стремление к совместным действиям и создавать условия к накоплению детьми первого опыта совместной работы.</a:t>
            </a:r>
          </a:p>
          <a:p>
            <a:pPr eaLnBrk="0" hangingPunc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художественная деятельность обладает большими возможностями для осуществления многих воспитательных задач, развития таких качеств личности, как инициативность, самостоятельность, творческая активность.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</a:p>
          <a:p>
            <a:pPr eaLnBrk="0" hangingPunc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нами была организована опытно-экспериментальная работа по исследованию эффективности совместных занятий по  бумажному моделированию для развития творческих способностей детей. Результаты показали значительные повышения творческих способностей детей экспериментальной группы. Количественные данные позволили сделать заключение о том, что работа организованная нами по развитию творческих способностей в процессе системы совместных занятий по  бумажному моделированию оказалась эффективной. Конечные результаты исследования подтвердили, что выдвинутая нами гипотеза: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если  целенаправленно, планомерно, систематически обучать детей работе с бумагой в совместной художественной деятельности, то можно развить творческие способности детей.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+mn-lt"/>
              </a:rPr>
              <a:t>Достижения детей</a:t>
            </a:r>
            <a:endParaRPr lang="ru-RU" sz="44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4" descr="C:\Users\Admin\Desktop\детские работы\P106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 rot="21272625">
            <a:off x="903739" y="2271027"/>
            <a:ext cx="1611264" cy="2557727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 descr="C:\Users\Admin\Desktop\детские работы\P106071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30000" contrast="40000"/>
          </a:blip>
          <a:srcRect l="8797" t="922" r="6255" b="5419"/>
          <a:stretch>
            <a:fillRect/>
          </a:stretch>
        </p:blipFill>
        <p:spPr bwMode="auto">
          <a:xfrm rot="503912">
            <a:off x="6590118" y="2391166"/>
            <a:ext cx="1612581" cy="2348290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J:\2012-01-17\017.jpg"/>
          <p:cNvPicPr>
            <a:picLocks noChangeAspect="1" noChangeArrowheads="1"/>
          </p:cNvPicPr>
          <p:nvPr/>
        </p:nvPicPr>
        <p:blipFill>
          <a:blip r:embed="rId4" cstate="print"/>
          <a:srcRect l="16690" t="15307" r="16551" b="20403"/>
          <a:stretch>
            <a:fillRect/>
          </a:stretch>
        </p:blipFill>
        <p:spPr bwMode="auto">
          <a:xfrm>
            <a:off x="3357554" y="2786058"/>
            <a:ext cx="2286016" cy="1500198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 descr="J:\2012-01-17\018.jpg"/>
          <p:cNvPicPr>
            <a:picLocks noChangeAspect="1" noChangeArrowheads="1"/>
          </p:cNvPicPr>
          <p:nvPr/>
        </p:nvPicPr>
        <p:blipFill>
          <a:blip r:embed="rId5" cstate="print"/>
          <a:srcRect l="4432" t="48480" r="6928"/>
          <a:stretch>
            <a:fillRect/>
          </a:stretch>
        </p:blipFill>
        <p:spPr bwMode="auto">
          <a:xfrm>
            <a:off x="3286116" y="4786322"/>
            <a:ext cx="2357454" cy="1576368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J:\фотки\DSC02522.JPG"/>
          <p:cNvPicPr>
            <a:picLocks noChangeAspect="1" noChangeArrowheads="1"/>
          </p:cNvPicPr>
          <p:nvPr/>
        </p:nvPicPr>
        <p:blipFill>
          <a:blip r:embed="rId2" cstate="print"/>
          <a:srcRect l="10714" r="14286"/>
          <a:stretch>
            <a:fillRect/>
          </a:stretch>
        </p:blipFill>
        <p:spPr bwMode="auto">
          <a:xfrm>
            <a:off x="2143108" y="2571744"/>
            <a:ext cx="4500594" cy="37147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928662" y="1214422"/>
            <a:ext cx="7143800" cy="457203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071678"/>
            <a:ext cx="6143668" cy="304698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Тема: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«Совместная художественная деятельность с бумагой,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детей старшего дошкольного возраста и воспитателя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1357298"/>
            <a:ext cx="5572132" cy="5072098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+mn-lt"/>
              </a:rPr>
              <a:t>Проблема</a:t>
            </a:r>
            <a:endParaRPr lang="ru-RU" sz="4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4329114" cy="450059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Преобразования во всех сферах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российского общества, ускорение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темпов научно-технического и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прогресса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актуализируют потребность в людях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инициативных, творческих,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независимых от штампов и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стереотипов мышления. Вместе с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тем, </a:t>
            </a:r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потенциал личности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формируется сам по себе,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спонтанно; развитие его должно быть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перманентным и начинаться уже с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первых дней жизни ребенка.</a:t>
            </a:r>
          </a:p>
          <a:p>
            <a:endParaRPr lang="ru-RU" dirty="0"/>
          </a:p>
        </p:txBody>
      </p:sp>
      <p:pic>
        <p:nvPicPr>
          <p:cNvPr id="4" name="Picture 2" descr="J:\детский сад\DSC04453.JPG"/>
          <p:cNvPicPr>
            <a:picLocks noChangeAspect="1" noChangeArrowheads="1"/>
          </p:cNvPicPr>
          <p:nvPr/>
        </p:nvPicPr>
        <p:blipFill>
          <a:blip r:embed="rId2" cstate="print"/>
          <a:srcRect t="29001"/>
          <a:stretch>
            <a:fillRect/>
          </a:stretch>
        </p:blipFill>
        <p:spPr bwMode="auto">
          <a:xfrm>
            <a:off x="5286380" y="2643182"/>
            <a:ext cx="3325416" cy="3148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1143032"/>
            <a:ext cx="9144000" cy="957269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+mn-lt"/>
              </a:rPr>
              <a:t>Актуальность темы</a:t>
            </a:r>
            <a:endParaRPr lang="ru-RU" sz="44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00174"/>
            <a:ext cx="757242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обусловлена тем, что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требования государства к уровню интеллектуальных и творческих способностей очень высоки, что связано с развитием техники, технологии производства, производственных и общественных отношений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 - развитие творческих способностей тесно связано с уровнем развития интеллекта, и в частности, знакового мышления, формированию которого способствует обучение детей  бумажному моделированию;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дошкольный возраст является сенситивным периодом формирования всех познавательных процессов и соответственно, творческих способностей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0" y="-1143032"/>
            <a:ext cx="9144000" cy="950125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214414" y="285728"/>
            <a:ext cx="768670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в совместной художественной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детей старшего дошкольного возраста и воспитателя.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1.Создать предметно-развивающую среду для решения задач развития творческих  способностей ребенка посредством  художественной деятельности.</a:t>
            </a: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Разработать перспективный план работы обучения детей бумажному моделированию в  художественной деятельности. 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Определить  уровень развития творческих способностей в совместной  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художественной деятельности. (констатирующий эксперимент)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Провести систему работы по перспективному плану обучения в совместной художественной деятельности воспитателя и детей.( формирующий эксперимент)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Выявить влияние совместной художественной деятельности детей и воспитателя на развитие  творческих способностей (контрольный эксперимент).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6.Составить методическое пособие по развитию творческих способностей детей посредством  совместного обучения в художественной деятельности.</a:t>
            </a:r>
          </a:p>
          <a:p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1143032"/>
            <a:ext cx="9144000" cy="950125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85860"/>
            <a:ext cx="7215238" cy="51880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Научный аппарат</a:t>
            </a:r>
            <a:endParaRPr lang="ru-RU" sz="2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  детей.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работы по обучению детей с бумагой  в совместной художественной деятельности по развитию творческих способностей детей.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  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 целенаправленно, планомерно, систематически обучать детей работе с бумагой в совместной художественной деятельности, то можно развить творческие способности детей.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Новизна: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развития у детей творческих способностей используется обучение работы с бумагой в совместной художественной деятельности  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данная работа имеет практическую значимость для воспитателей ДОУ в решении задач развития творческих способностей  детей.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1285908"/>
            <a:ext cx="9144000" cy="957269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Этапы работы</a:t>
            </a:r>
            <a:br>
              <a:rPr lang="ru-RU" sz="4400" b="1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endParaRPr lang="ru-RU" sz="44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472386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Теоретическое обоснование совместной художественной деятельности с бумагой детей старшего дошкольного возраста и воспитателя,.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 современные требования к организации совместной художественно-творческой деятельности дошкольников в старших группах.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 обеспечение условий для полноценного развития творчества у детей в старших группах.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1.3 роль воспитателя в развитии у детей творческих способностей через совместную художественную деятельность.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Практический. Выявление  влияния совместной художественной деятельности детей и воспитателя на  развитие творческих способностей.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 Констатирующий эксперимент . Определение уровня развития творческих способностей детей в работе с бумагой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2.2 Формирующий эксперимент..Развитие творческих способностей детей в совместной художественной деятельности, детей старшего дошкольного возраста и воспитателя.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2.3 Контрольный эксперимент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Определение уровня развития творческих способностей после проведенной системы работы и сравнение его с уровнем развития до формирующего эксперимента. (контрольный срез). 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этап. 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28596" y="1142984"/>
            <a:ext cx="8143932" cy="371477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928662" y="1785926"/>
            <a:ext cx="7467600" cy="25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1этап констатирующий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диагностический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Определение уровня развития творческих способностей детей в работе с бумагой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7158" y="4643446"/>
            <a:ext cx="8247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6" name="Picture 3" descr="C:\Users\Марина\Desktop\шаблоны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428" y="421481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57224" y="428604"/>
            <a:ext cx="7500990" cy="153333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4348" y="663671"/>
            <a:ext cx="7467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оценки уровня развития          творческого моделирования детей</a:t>
            </a:r>
          </a:p>
        </p:txBody>
      </p:sp>
      <p:graphicFrame>
        <p:nvGraphicFramePr>
          <p:cNvPr id="24" name="Схема 23"/>
          <p:cNvGraphicFramePr/>
          <p:nvPr/>
        </p:nvGraphicFramePr>
        <p:xfrm>
          <a:off x="1500166" y="2143116"/>
          <a:ext cx="6096000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1022</Words>
  <Application>Microsoft Office PowerPoint</Application>
  <PresentationFormat>Экран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Управление образования  окружной  администрации г.Якутска Муниципальное - дошкольное образовательное учреждение Центр развития ребенка – детский сад №105 «Умка»</vt:lpstr>
      <vt:lpstr>       </vt:lpstr>
      <vt:lpstr>Проблема</vt:lpstr>
      <vt:lpstr>Актуальность темы</vt:lpstr>
      <vt:lpstr>Слайд 5</vt:lpstr>
      <vt:lpstr>Слайд 6</vt:lpstr>
      <vt:lpstr>Этапы работы </vt:lpstr>
      <vt:lpstr>Слайд 8</vt:lpstr>
      <vt:lpstr> Критерии оценки уровня развития          творческого моделирования детей</vt:lpstr>
      <vt:lpstr>      Констатирующий эксперимент  2015-2016 гг.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Достижения детей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127</cp:revision>
  <dcterms:created xsi:type="dcterms:W3CDTF">2013-03-06T22:42:52Z</dcterms:created>
  <dcterms:modified xsi:type="dcterms:W3CDTF">2016-03-20T09:32:13Z</dcterms:modified>
</cp:coreProperties>
</file>