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prstTxWarp prst="textCurveUp">
              <a:avLst/>
            </a:prstTxWarp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Достижения   педагога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C:\Users\user\Desktop\фото дипломов\20160314_143833.jpg"/>
          <p:cNvPicPr>
            <a:picLocks noGrp="1"/>
          </p:cNvPicPr>
          <p:nvPr>
            <p:ph sz="half" idx="1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4716016" y="2060848"/>
            <a:ext cx="3744416" cy="26238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C:\Users\user\Desktop\фото дипломов\20160314_143851.jpg"/>
          <p:cNvPicPr>
            <a:picLocks noGrp="1"/>
          </p:cNvPicPr>
          <p:nvPr>
            <p:ph sz="half" idx="2"/>
          </p:nvPr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1475656" y="4653136"/>
            <a:ext cx="2952328" cy="18992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user\Desktop\фото дипломов\20160314_143908.jpg"/>
          <p:cNvPicPr/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539552" y="1988840"/>
            <a:ext cx="3096344" cy="18722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Достижения   педагога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  педагога </dc:title>
  <dc:creator>user</dc:creator>
  <cp:lastModifiedBy>марина</cp:lastModifiedBy>
  <cp:revision>1</cp:revision>
  <dcterms:created xsi:type="dcterms:W3CDTF">2016-03-20T12:01:54Z</dcterms:created>
  <dcterms:modified xsi:type="dcterms:W3CDTF">2016-03-20T12:05:09Z</dcterms:modified>
</cp:coreProperties>
</file>