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544616" cy="11430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Достижения   детей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C:\Users\user\Desktop\фото дипломов\20160314_144235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427399">
            <a:off x="611609" y="1397653"/>
            <a:ext cx="3390952" cy="21072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Содержимое 7" descr="C:\Users\user\Desktop\фото дипломов\20160314_144250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93096"/>
            <a:ext cx="3168352" cy="208191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C:\Users\user\Desktop\фото дипломов\20160314_1443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077072"/>
            <a:ext cx="3310173" cy="19689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 descr="C:\Users\user\Desktop\фото дипломов\20160314_14434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628800"/>
            <a:ext cx="3552428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Достижения   детей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  детей </dc:title>
  <dc:creator>user</dc:creator>
  <cp:lastModifiedBy>марина</cp:lastModifiedBy>
  <cp:revision>1</cp:revision>
  <dcterms:created xsi:type="dcterms:W3CDTF">2016-03-20T11:55:49Z</dcterms:created>
  <dcterms:modified xsi:type="dcterms:W3CDTF">2016-03-20T12:00:25Z</dcterms:modified>
</cp:coreProperties>
</file>