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prstTxWarp prst="textCurveUp">
              <a:avLst/>
            </a:prstTxWarp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Наше творчество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39552" y="2636912"/>
            <a:ext cx="4038600" cy="3786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C:\Users\Admin\Desktop\детские работы\P10607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860032" y="1700808"/>
            <a:ext cx="4038600" cy="324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Admin\Desktop\детские работы\P10606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24577" y="1600200"/>
            <a:ext cx="3503846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4" descr="C:\Users\Admin\Desktop\детские работы\P10606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lum bright="-5000" contrast="5000"/>
          </a:blip>
          <a:srcRect/>
          <a:stretch>
            <a:fillRect/>
          </a:stretch>
        </p:blipFill>
        <p:spPr bwMode="auto">
          <a:xfrm>
            <a:off x="4716016" y="2492896"/>
            <a:ext cx="4038600" cy="26719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11560" y="764704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16542"/>
          <a:stretch>
            <a:fillRect/>
          </a:stretch>
        </p:blipFill>
        <p:spPr bwMode="auto">
          <a:xfrm>
            <a:off x="827584" y="980728"/>
            <a:ext cx="3394472" cy="5145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Наше творчество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марина</cp:lastModifiedBy>
  <cp:revision>20</cp:revision>
  <dcterms:created xsi:type="dcterms:W3CDTF">2016-03-14T08:29:37Z</dcterms:created>
  <dcterms:modified xsi:type="dcterms:W3CDTF">2016-03-15T07:32:33Z</dcterms:modified>
</cp:coreProperties>
</file>