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Марина\фото ср. гр\фотки ср.гр\DSC04111.JPG"/>
          <p:cNvPicPr/>
          <p:nvPr/>
        </p:nvPicPr>
        <p:blipFill>
          <a:blip r:embed="rId2" cstate="print">
            <a:lum contrast="30000"/>
          </a:blip>
          <a:srcRect l="18760" r="4593"/>
          <a:stretch>
            <a:fillRect/>
          </a:stretch>
        </p:blipFill>
        <p:spPr bwMode="auto">
          <a:xfrm>
            <a:off x="1043608" y="1052736"/>
            <a:ext cx="7056784" cy="4896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1</cp:revision>
  <dcterms:created xsi:type="dcterms:W3CDTF">2016-03-13T07:31:28Z</dcterms:created>
  <dcterms:modified xsi:type="dcterms:W3CDTF">2016-03-13T07:32:57Z</dcterms:modified>
</cp:coreProperties>
</file>