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8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BBC97D5-C987-4E49-8D15-545EFE733EB4}">
          <p14:sldIdLst>
            <p14:sldId id="256"/>
            <p14:sldId id="267"/>
            <p14:sldId id="257"/>
            <p14:sldId id="258"/>
            <p14:sldId id="259"/>
            <p14:sldId id="260"/>
            <p14:sldId id="262"/>
            <p14:sldId id="263"/>
            <p14:sldId id="264"/>
            <p14:sldId id="265"/>
            <p14:sldId id="268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BB86-ADDF-44D7-BA97-2067063FD3A8}" type="datetimeFigureOut">
              <a:rPr lang="ru-RU" smtClean="0"/>
              <a:t>19.03.2016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DB3B-865F-4EEC-AF3C-21835F1F01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063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000">
        <p:split orient="vert"/>
        <p:sndAc>
          <p:stSnd>
            <p:snd r:embed="rId1" name="chimes.wav"/>
          </p:stSnd>
        </p:sndAc>
      </p:transition>
    </mc:Choice>
    <mc:Fallback xmlns="">
      <p:transition spd="slow" advTm="21000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BB86-ADDF-44D7-BA97-2067063FD3A8}" type="datetimeFigureOut">
              <a:rPr lang="ru-RU" smtClean="0"/>
              <a:t>19.03.2016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DB3B-865F-4EEC-AF3C-21835F1F01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10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000">
        <p:split orient="vert"/>
        <p:sndAc>
          <p:stSnd>
            <p:snd r:embed="rId1" name="chimes.wav"/>
          </p:stSnd>
        </p:sndAc>
      </p:transition>
    </mc:Choice>
    <mc:Fallback xmlns="">
      <p:transition spd="slow" advTm="21000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BB86-ADDF-44D7-BA97-2067063FD3A8}" type="datetimeFigureOut">
              <a:rPr lang="ru-RU" smtClean="0"/>
              <a:t>19.03.2016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DB3B-865F-4EEC-AF3C-21835F1F01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34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000">
        <p:split orient="vert"/>
        <p:sndAc>
          <p:stSnd>
            <p:snd r:embed="rId1" name="chimes.wav"/>
          </p:stSnd>
        </p:sndAc>
      </p:transition>
    </mc:Choice>
    <mc:Fallback xmlns="">
      <p:transition spd="slow" advTm="21000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BB86-ADDF-44D7-BA97-2067063FD3A8}" type="datetimeFigureOut">
              <a:rPr lang="ru-RU" smtClean="0"/>
              <a:t>19.03.2016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DB3B-865F-4EEC-AF3C-21835F1F01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017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000">
        <p:split orient="vert"/>
        <p:sndAc>
          <p:stSnd>
            <p:snd r:embed="rId1" name="chimes.wav"/>
          </p:stSnd>
        </p:sndAc>
      </p:transition>
    </mc:Choice>
    <mc:Fallback xmlns="">
      <p:transition spd="slow" advTm="21000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BB86-ADDF-44D7-BA97-2067063FD3A8}" type="datetimeFigureOut">
              <a:rPr lang="ru-RU" smtClean="0"/>
              <a:t>19.03.2016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DB3B-865F-4EEC-AF3C-21835F1F01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95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000">
        <p:split orient="vert"/>
        <p:sndAc>
          <p:stSnd>
            <p:snd r:embed="rId1" name="chimes.wav"/>
          </p:stSnd>
        </p:sndAc>
      </p:transition>
    </mc:Choice>
    <mc:Fallback xmlns="">
      <p:transition spd="slow" advTm="21000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BB86-ADDF-44D7-BA97-2067063FD3A8}" type="datetimeFigureOut">
              <a:rPr lang="ru-RU" smtClean="0"/>
              <a:t>19.03.2016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DB3B-865F-4EEC-AF3C-21835F1F01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499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000">
        <p:split orient="vert"/>
        <p:sndAc>
          <p:stSnd>
            <p:snd r:embed="rId1" name="chimes.wav"/>
          </p:stSnd>
        </p:sndAc>
      </p:transition>
    </mc:Choice>
    <mc:Fallback xmlns="">
      <p:transition spd="slow" advTm="21000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BB86-ADDF-44D7-BA97-2067063FD3A8}" type="datetimeFigureOut">
              <a:rPr lang="ru-RU" smtClean="0"/>
              <a:t>19.03.2016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DB3B-865F-4EEC-AF3C-21835F1F01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929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000">
        <p:split orient="vert"/>
        <p:sndAc>
          <p:stSnd>
            <p:snd r:embed="rId1" name="chimes.wav"/>
          </p:stSnd>
        </p:sndAc>
      </p:transition>
    </mc:Choice>
    <mc:Fallback xmlns="">
      <p:transition spd="slow" advTm="21000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BB86-ADDF-44D7-BA97-2067063FD3A8}" type="datetimeFigureOut">
              <a:rPr lang="ru-RU" smtClean="0"/>
              <a:t>19.03.2016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DB3B-865F-4EEC-AF3C-21835F1F01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904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000">
        <p:split orient="vert"/>
        <p:sndAc>
          <p:stSnd>
            <p:snd r:embed="rId1" name="chimes.wav"/>
          </p:stSnd>
        </p:sndAc>
      </p:transition>
    </mc:Choice>
    <mc:Fallback xmlns="">
      <p:transition spd="slow" advTm="21000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BB86-ADDF-44D7-BA97-2067063FD3A8}" type="datetimeFigureOut">
              <a:rPr lang="ru-RU" smtClean="0"/>
              <a:t>19.03.2016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DB3B-865F-4EEC-AF3C-21835F1F01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81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000">
        <p:split orient="vert"/>
        <p:sndAc>
          <p:stSnd>
            <p:snd r:embed="rId1" name="chimes.wav"/>
          </p:stSnd>
        </p:sndAc>
      </p:transition>
    </mc:Choice>
    <mc:Fallback xmlns="">
      <p:transition spd="slow" advTm="21000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BB86-ADDF-44D7-BA97-2067063FD3A8}" type="datetimeFigureOut">
              <a:rPr lang="ru-RU" smtClean="0"/>
              <a:t>19.03.2016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DB3B-865F-4EEC-AF3C-21835F1F01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47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000">
        <p:split orient="vert"/>
        <p:sndAc>
          <p:stSnd>
            <p:snd r:embed="rId1" name="chimes.wav"/>
          </p:stSnd>
        </p:sndAc>
      </p:transition>
    </mc:Choice>
    <mc:Fallback xmlns="">
      <p:transition spd="slow" advTm="21000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BB86-ADDF-44D7-BA97-2067063FD3A8}" type="datetimeFigureOut">
              <a:rPr lang="ru-RU" smtClean="0"/>
              <a:t>19.03.2016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DB3B-865F-4EEC-AF3C-21835F1F01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321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000">
        <p:split orient="vert"/>
        <p:sndAc>
          <p:stSnd>
            <p:snd r:embed="rId1" name="chimes.wav"/>
          </p:stSnd>
        </p:sndAc>
      </p:transition>
    </mc:Choice>
    <mc:Fallback xmlns="">
      <p:transition spd="slow" advTm="21000">
        <p:split orient="vert"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2BB86-ADDF-44D7-BA97-2067063FD3A8}" type="datetimeFigureOut">
              <a:rPr lang="ru-RU" smtClean="0"/>
              <a:t>19.03.2016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2DB3B-865F-4EEC-AF3C-21835F1F01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12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1000">
        <p:split orient="vert"/>
        <p:sndAc>
          <p:stSnd>
            <p:snd r:embed="rId13" name="chimes.wav"/>
          </p:stSnd>
        </p:sndAc>
      </p:transition>
    </mc:Choice>
    <mc:Fallback xmlns="">
      <p:transition spd="slow" advTm="21000">
        <p:split orient="vert"/>
        <p:sndAc>
          <p:stSnd>
            <p:snd r:embed="rId15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446449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/>
            </a:r>
            <a:br>
              <a:rPr lang="ru-RU" sz="4800" dirty="0" smtClean="0">
                <a:solidFill>
                  <a:srgbClr val="FFFF00"/>
                </a:solidFill>
              </a:rPr>
            </a:br>
            <a:r>
              <a:rPr lang="ru-RU" sz="4000" dirty="0" smtClean="0">
                <a:solidFill>
                  <a:srgbClr val="FFFF00"/>
                </a:solidFill>
              </a:rPr>
              <a:t>Презентация на тему:</a:t>
            </a:r>
            <a:br>
              <a:rPr lang="ru-RU" sz="4000" dirty="0" smtClean="0">
                <a:solidFill>
                  <a:srgbClr val="FFFF00"/>
                </a:solidFill>
              </a:rPr>
            </a:br>
            <a:r>
              <a:rPr lang="ru-RU" sz="4000" dirty="0" smtClean="0">
                <a:solidFill>
                  <a:srgbClr val="FFFF00"/>
                </a:solidFill>
              </a:rPr>
              <a:t> </a:t>
            </a:r>
            <a:r>
              <a:rPr lang="ru-RU" sz="5400" dirty="0" smtClean="0">
                <a:solidFill>
                  <a:srgbClr val="FFFF00"/>
                </a:solidFill>
              </a:rPr>
              <a:t>«Виды театра»</a:t>
            </a:r>
            <a:r>
              <a:rPr lang="ru-RU" sz="4800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для старшего дошкольного возраста.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491880" y="4581128"/>
            <a:ext cx="5184576" cy="2112640"/>
          </a:xfrm>
        </p:spPr>
        <p:txBody>
          <a:bodyPr>
            <a:normAutofit fontScale="55000" lnSpcReduction="20000"/>
          </a:bodyPr>
          <a:lstStyle/>
          <a:p>
            <a:pPr algn="r"/>
            <a:endParaRPr lang="ru-RU" sz="2000" dirty="0" smtClean="0">
              <a:solidFill>
                <a:srgbClr val="FFFF00"/>
              </a:solidFill>
            </a:endParaRPr>
          </a:p>
          <a:p>
            <a:pPr algn="r"/>
            <a:r>
              <a:rPr lang="ru-RU" sz="3800" dirty="0" smtClean="0">
                <a:solidFill>
                  <a:srgbClr val="FFFF00"/>
                </a:solidFill>
              </a:rPr>
              <a:t>Подготовила</a:t>
            </a:r>
          </a:p>
          <a:p>
            <a:pPr algn="r"/>
            <a:r>
              <a:rPr lang="ru-RU" sz="3800" dirty="0" smtClean="0">
                <a:solidFill>
                  <a:srgbClr val="FFFF00"/>
                </a:solidFill>
              </a:rPr>
              <a:t>Воспитатель старшей </a:t>
            </a:r>
            <a:r>
              <a:rPr lang="ru-RU" sz="3800" dirty="0">
                <a:solidFill>
                  <a:srgbClr val="FFFF00"/>
                </a:solidFill>
              </a:rPr>
              <a:t>группы  </a:t>
            </a:r>
            <a:endParaRPr lang="ru-RU" sz="3800" dirty="0" smtClean="0">
              <a:solidFill>
                <a:srgbClr val="FFFF00"/>
              </a:solidFill>
            </a:endParaRPr>
          </a:p>
          <a:p>
            <a:pPr algn="r"/>
            <a:r>
              <a:rPr lang="ru-RU" sz="3800" dirty="0" smtClean="0">
                <a:solidFill>
                  <a:srgbClr val="FFFF00"/>
                </a:solidFill>
              </a:rPr>
              <a:t>Детского сада «</a:t>
            </a:r>
            <a:r>
              <a:rPr lang="ru-RU" sz="3800" dirty="0">
                <a:solidFill>
                  <a:srgbClr val="FFFF00"/>
                </a:solidFill>
              </a:rPr>
              <a:t>Снежинка»</a:t>
            </a:r>
            <a:r>
              <a:rPr lang="ru-RU" sz="6700" dirty="0">
                <a:solidFill>
                  <a:srgbClr val="FFFF00"/>
                </a:solidFill>
              </a:rPr>
              <a:t/>
            </a:r>
            <a:br>
              <a:rPr lang="ru-RU" sz="6700" dirty="0">
                <a:solidFill>
                  <a:srgbClr val="FFFF00"/>
                </a:solidFill>
              </a:rPr>
            </a:br>
            <a:endParaRPr lang="ru-RU" sz="3800" dirty="0" smtClean="0">
              <a:solidFill>
                <a:srgbClr val="FFFF00"/>
              </a:solidFill>
            </a:endParaRPr>
          </a:p>
          <a:p>
            <a:pPr algn="r"/>
            <a:r>
              <a:rPr lang="ru-RU" sz="3800" dirty="0" smtClean="0">
                <a:solidFill>
                  <a:srgbClr val="FFFF00"/>
                </a:solidFill>
              </a:rPr>
              <a:t>Штанникова Е.В.</a:t>
            </a:r>
          </a:p>
          <a:p>
            <a:pPr algn="l"/>
            <a:r>
              <a:rPr lang="ru-RU" sz="3800" dirty="0" smtClean="0">
                <a:solidFill>
                  <a:srgbClr val="FFFF00"/>
                </a:solidFill>
              </a:rPr>
              <a:t>2015 год.</a:t>
            </a:r>
            <a:endParaRPr lang="ru-RU" sz="3800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597719">
            <a:off x="943228" y="4424434"/>
            <a:ext cx="1714993" cy="204413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08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000">
        <p:split orient="vert"/>
        <p:sndAc>
          <p:stSnd>
            <p:snd r:embed="rId2" name="chimes.wav"/>
          </p:stSnd>
        </p:sndAc>
      </p:transition>
    </mc:Choice>
    <mc:Fallback xmlns="">
      <p:transition spd="slow" advTm="21000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32867">
            <a:off x="5327070" y="1553595"/>
            <a:ext cx="3128869" cy="2051320"/>
          </a:xfrm>
          <a:prstGeom prst="roundRect">
            <a:avLst>
              <a:gd name="adj" fmla="val 3484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Настольный театр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8" name="Объект 17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4365104"/>
            <a:ext cx="4959547" cy="2055765"/>
          </a:xfrm>
          <a:prstGeom prst="roundRect">
            <a:avLst>
              <a:gd name="adj" fmla="val 3804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49524">
            <a:off x="603226" y="1542820"/>
            <a:ext cx="3116663" cy="2334181"/>
          </a:xfrm>
          <a:prstGeom prst="roundRect">
            <a:avLst>
              <a:gd name="adj" fmla="val 2895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2823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000">
        <p:split orient="vert"/>
        <p:sndAc>
          <p:stSnd>
            <p:snd r:embed="rId2" name="chimes.wav"/>
          </p:stSnd>
        </p:sndAc>
      </p:transition>
    </mc:Choice>
    <mc:Fallback xmlns="">
      <p:transition spd="slow" advTm="21000">
        <p:split orient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Список литературы и </a:t>
            </a:r>
            <a:r>
              <a:rPr lang="ru-RU" dirty="0" err="1" smtClean="0">
                <a:solidFill>
                  <a:srgbClr val="FFFF00"/>
                </a:solidFill>
              </a:rPr>
              <a:t>интернет-ресурсы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idx="1"/>
          </p:nvPr>
        </p:nvSpPr>
        <p:spPr>
          <a:xfrm>
            <a:off x="899592" y="2492896"/>
            <a:ext cx="7344816" cy="3633267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Антипина А.Е. «Театрализованная деятельность в детском саду» (игры, упражнения, сценарии). Т.Ц. «Сфера» М.2006 г.</a:t>
            </a:r>
            <a:endParaRPr lang="ru-RU" dirty="0">
              <a:solidFill>
                <a:srgbClr val="FFFF00"/>
              </a:solidFill>
              <a:hlinkClick r:id="rId3"/>
            </a:endParaRPr>
          </a:p>
          <a:p>
            <a:endParaRPr lang="ru-RU" dirty="0" smtClean="0">
              <a:solidFill>
                <a:srgbClr val="FFFF00"/>
              </a:solidFill>
              <a:hlinkClick r:id="rId3"/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https://yandex.ru/images</a:t>
            </a:r>
            <a:endParaRPr lang="ru-RU" dirty="0">
              <a:solidFill>
                <a:srgbClr val="FFFF00"/>
              </a:solidFill>
            </a:endParaRPr>
          </a:p>
          <a:p>
            <a:endParaRPr lang="ru-RU" dirty="0" smtClean="0">
              <a:solidFill>
                <a:srgbClr val="FFFF00"/>
              </a:solidFill>
            </a:endParaRPr>
          </a:p>
          <a:p>
            <a:endParaRPr lang="ru-RU" dirty="0" smtClean="0">
              <a:solidFill>
                <a:srgbClr val="FFFF00"/>
              </a:solidFill>
            </a:endParaRP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74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000">
        <p:split orient="vert"/>
        <p:sndAc>
          <p:stSnd>
            <p:snd r:embed="rId2" name="chimes.wav"/>
          </p:stSnd>
        </p:sndAc>
      </p:transition>
    </mc:Choice>
    <mc:Fallback xmlns="">
      <p:transition spd="slow" advTm="21000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3240360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FF00"/>
                </a:solidFill>
              </a:rPr>
              <a:t>Спасибо за внимание!</a:t>
            </a:r>
            <a:endParaRPr lang="ru-RU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8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000">
        <p:split orient="vert"/>
        <p:sndAc>
          <p:stSnd>
            <p:snd r:embed="rId2" name="chimes.wav"/>
          </p:stSnd>
        </p:sndAc>
      </p:transition>
    </mc:Choice>
    <mc:Fallback xmlns="">
      <p:transition spd="slow" advTm="21000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-конечная звезда 3"/>
          <p:cNvSpPr/>
          <p:nvPr/>
        </p:nvSpPr>
        <p:spPr>
          <a:xfrm rot="433102">
            <a:off x="3558570" y="1404461"/>
            <a:ext cx="5395085" cy="5328592"/>
          </a:xfrm>
          <a:prstGeom prst="star6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6-конечная звезда 2"/>
          <p:cNvSpPr/>
          <p:nvPr/>
        </p:nvSpPr>
        <p:spPr>
          <a:xfrm rot="20996140">
            <a:off x="77501" y="784008"/>
            <a:ext cx="4032448" cy="3871770"/>
          </a:xfrm>
          <a:prstGeom prst="star6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Цели и задачи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4294967295"/>
          </p:nvPr>
        </p:nvSpPr>
        <p:spPr>
          <a:xfrm rot="21059194">
            <a:off x="89755" y="1135804"/>
            <a:ext cx="4067944" cy="31683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Цель: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Приобщить детей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 к театральной культуре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4294967295"/>
          </p:nvPr>
        </p:nvSpPr>
        <p:spPr>
          <a:xfrm rot="402193">
            <a:off x="3961237" y="1811989"/>
            <a:ext cx="4589752" cy="3708593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ru-RU" dirty="0" smtClean="0">
                <a:solidFill>
                  <a:srgbClr val="FFFF00"/>
                </a:solidFill>
              </a:rPr>
              <a:t>Задачи:</a:t>
            </a:r>
          </a:p>
          <a:p>
            <a:pPr marL="0" indent="0">
              <a:buNone/>
            </a:pPr>
            <a:endParaRPr lang="ru-RU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  Познакомить </a:t>
            </a:r>
            <a:r>
              <a:rPr lang="ru-RU" dirty="0">
                <a:solidFill>
                  <a:srgbClr val="FFFF00"/>
                </a:solidFill>
              </a:rPr>
              <a:t>детей с различными видами </a:t>
            </a:r>
            <a:r>
              <a:rPr lang="ru-RU" dirty="0" smtClean="0">
                <a:solidFill>
                  <a:srgbClr val="FFFF00"/>
                </a:solidFill>
              </a:rPr>
              <a:t>        театра</a:t>
            </a:r>
            <a:r>
              <a:rPr lang="ru-RU" dirty="0">
                <a:solidFill>
                  <a:srgbClr val="FFFF00"/>
                </a:solidFill>
              </a:rPr>
              <a:t>. </a:t>
            </a:r>
            <a:endParaRPr lang="ru-RU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      Развивать </a:t>
            </a:r>
            <a:r>
              <a:rPr lang="ru-RU" dirty="0">
                <a:solidFill>
                  <a:srgbClr val="FFFF00"/>
                </a:solidFill>
              </a:rPr>
              <a:t>у </a:t>
            </a:r>
            <a:r>
              <a:rPr lang="ru-RU" dirty="0" smtClean="0">
                <a:solidFill>
                  <a:srgbClr val="FFFF00"/>
                </a:solidFill>
              </a:rPr>
              <a:t>детей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интерес к театральной игровой деятельности.</a:t>
            </a:r>
          </a:p>
          <a:p>
            <a:pPr marL="0" indent="0">
              <a:buNone/>
            </a:pP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6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000">
        <p:split orient="vert"/>
        <p:sndAc>
          <p:stSnd>
            <p:snd r:embed="rId2" name="chimes.wav"/>
          </p:stSnd>
        </p:sndAc>
      </p:transition>
    </mc:Choice>
    <mc:Fallback xmlns="">
      <p:transition spd="slow" advTm="21000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1760" y="1916832"/>
            <a:ext cx="4483657" cy="2808312"/>
          </a:xfrm>
          <a:effectLst/>
        </p:spPr>
      </p:pic>
      <p:sp>
        <p:nvSpPr>
          <p:cNvPr id="5" name="TextBox 4"/>
          <p:cNvSpPr txBox="1"/>
          <p:nvPr/>
        </p:nvSpPr>
        <p:spPr>
          <a:xfrm>
            <a:off x="442629" y="5229200"/>
            <a:ext cx="814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Это один из самых знаменитых театров в мире – Большой театр, который находится в центре Москвы</a:t>
            </a:r>
            <a:r>
              <a:rPr lang="ru-RU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  <a:endParaRPr lang="ru-RU" sz="2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08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000">
        <p:split orient="vert"/>
        <p:sndAc>
          <p:stSnd>
            <p:snd r:embed="rId2" name="chimes.wav"/>
          </p:stSnd>
        </p:sndAc>
      </p:transition>
    </mc:Choice>
    <mc:Fallback xmlns="">
      <p:transition spd="slow" advTm="21000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Существует множество видов театра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 rot="21052049">
            <a:off x="419333" y="5113833"/>
            <a:ext cx="4040188" cy="62255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Театр балета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71144">
            <a:off x="335416" y="2662385"/>
            <a:ext cx="3328649" cy="2291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 rot="682148">
            <a:off x="4788024" y="2348880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Театр оперы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57078">
            <a:off x="5545858" y="3212835"/>
            <a:ext cx="2854666" cy="1979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8803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000">
        <p:split orient="vert"/>
        <p:sndAc>
          <p:stSnd>
            <p:snd r:embed="rId2" name="chimes.wav"/>
          </p:stSnd>
        </p:sndAc>
      </p:transition>
    </mc:Choice>
    <mc:Fallback xmlns="">
      <p:transition spd="slow" advTm="21000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 rot="21313212">
            <a:off x="457200" y="1535113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Драматический театр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15539">
            <a:off x="348694" y="2571325"/>
            <a:ext cx="3744010" cy="2506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 rot="215287">
            <a:off x="4716016" y="2492896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Театр пантомимы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936">
            <a:off x="5494664" y="3299242"/>
            <a:ext cx="2929227" cy="2035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1454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000">
        <p:split orient="vert"/>
        <p:sndAc>
          <p:stSnd>
            <p:snd r:embed="rId2" name="chimes.wav"/>
          </p:stSnd>
        </p:sndAc>
      </p:transition>
    </mc:Choice>
    <mc:Fallback xmlns="">
      <p:transition spd="slow" advTm="21000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 rot="20912703">
            <a:off x="146904" y="2043444"/>
            <a:ext cx="4040188" cy="80414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Театр теней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55914">
            <a:off x="736128" y="2973253"/>
            <a:ext cx="3063636" cy="2398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Объект 15"/>
          <p:cNvPicPr>
            <a:picLocks noGrp="1" noChangeAspect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2189">
            <a:off x="5259172" y="2423787"/>
            <a:ext cx="2992377" cy="2326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 rot="385630">
            <a:off x="4645025" y="1535113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Уличный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rgbClr val="FFFF00"/>
                </a:solidFill>
              </a:rPr>
              <a:t>театр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45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000">
        <p:split orient="vert"/>
        <p:sndAc>
          <p:stSnd>
            <p:snd r:embed="rId2" name="chimes.wav"/>
          </p:stSnd>
        </p:sndAc>
      </p:transition>
    </mc:Choice>
    <mc:Fallback xmlns="">
      <p:transition spd="slow" advTm="21000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Кукольный театр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844824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Театр ростовых кукол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2708920"/>
            <a:ext cx="3072341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2564904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Театр кукол би-ба-бо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3391251"/>
            <a:ext cx="3033663" cy="2269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919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000">
        <p:split orient="vert"/>
        <p:sndAc>
          <p:stSnd>
            <p:snd r:embed="rId2" name="chimes.wav"/>
          </p:stSnd>
        </p:sndAc>
      </p:transition>
    </mc:Choice>
    <mc:Fallback xmlns="">
      <p:transition spd="slow" advTm="21000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 rot="21369019">
            <a:off x="457200" y="1535112"/>
            <a:ext cx="4040188" cy="88577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Театр кукол марионеток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42979">
            <a:off x="865921" y="2702381"/>
            <a:ext cx="3331823" cy="2433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 rot="311717">
            <a:off x="4673743" y="1714639"/>
            <a:ext cx="4041775" cy="92349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Пальчиковый театр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1200">
            <a:off x="4828525" y="2750909"/>
            <a:ext cx="3247964" cy="2372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03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4000">
        <p:split orient="vert"/>
        <p:sndAc>
          <p:stSnd>
            <p:snd r:embed="rId2" name="chimes.wav"/>
          </p:stSnd>
        </p:sndAc>
      </p:transition>
    </mc:Choice>
    <mc:Fallback xmlns="">
      <p:transition spd="slow" advTm="24000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Театр ложек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2708920"/>
            <a:ext cx="3320108" cy="2426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Right"/>
            <a:lightRig rig="threePt" dir="t"/>
          </a:scene3d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1781126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Театр на фланелеграфе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804040"/>
            <a:ext cx="3024336" cy="2209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93857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000">
        <p:split orient="vert"/>
        <p:sndAc>
          <p:stSnd>
            <p:snd r:embed="rId2" name="chimes.wav"/>
          </p:stSnd>
        </p:sndAc>
      </p:transition>
    </mc:Choice>
    <mc:Fallback xmlns="">
      <p:transition spd="slow" advTm="21000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120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Презентация на тему:  «Виды театра» для старшего дошкольного возраста.</vt:lpstr>
      <vt:lpstr>Цели и задачи</vt:lpstr>
      <vt:lpstr>Презентация PowerPoint</vt:lpstr>
      <vt:lpstr>Существует множество видов театра</vt:lpstr>
      <vt:lpstr>Презентация PowerPoint</vt:lpstr>
      <vt:lpstr>Презентация PowerPoint</vt:lpstr>
      <vt:lpstr>Кукольный театр</vt:lpstr>
      <vt:lpstr>Презентация PowerPoint</vt:lpstr>
      <vt:lpstr>Презентация PowerPoint</vt:lpstr>
      <vt:lpstr>Настольный театр</vt:lpstr>
      <vt:lpstr>Список литературы и интернет-ресурсы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театра</dc:title>
  <dc:creator>Пользователь</dc:creator>
  <cp:lastModifiedBy>Пользователь</cp:lastModifiedBy>
  <cp:revision>36</cp:revision>
  <dcterms:created xsi:type="dcterms:W3CDTF">2015-11-01T12:43:06Z</dcterms:created>
  <dcterms:modified xsi:type="dcterms:W3CDTF">2016-03-19T07:58:14Z</dcterms:modified>
</cp:coreProperties>
</file>