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2"/>
  </p:notesMasterIdLst>
  <p:sldIdLst>
    <p:sldId id="334" r:id="rId3"/>
    <p:sldId id="341" r:id="rId4"/>
    <p:sldId id="337" r:id="rId5"/>
    <p:sldId id="335" r:id="rId6"/>
    <p:sldId id="336" r:id="rId7"/>
    <p:sldId id="339" r:id="rId8"/>
    <p:sldId id="340" r:id="rId9"/>
    <p:sldId id="338" r:id="rId10"/>
    <p:sldId id="34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1A2E70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2" autoAdjust="0"/>
    <p:restoredTop sz="86447" autoAdjust="0"/>
  </p:normalViewPr>
  <p:slideViewPr>
    <p:cSldViewPr>
      <p:cViewPr>
        <p:scale>
          <a:sx n="84" d="100"/>
          <a:sy n="84" d="100"/>
        </p:scale>
        <p:origin x="-107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43F5B2-7DE0-41A0-B0D3-D04273FF9DA1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D782E3-208E-4751-A718-D70CA7EE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6998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1163-D884-43A5-B17D-244A7C44298A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EC51-00DE-4580-8FC4-95301B0BD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7934D-6DD3-44B8-B1EE-61EEA0117996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FB8B-A8E5-48AF-9716-C036024114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17FE2-68E6-4131-B486-4B0C3F6416DF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0D4A-70EF-40DB-B120-9022618D8C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238"/>
          <p:cNvPicPr>
            <a:picLocks noChangeAspect="1" noChangeArrowheads="1"/>
          </p:cNvPicPr>
          <p:nvPr/>
        </p:nvPicPr>
        <p:blipFill>
          <a:blip r:embed="rId2" cstate="print"/>
          <a:srcRect t="1578"/>
          <a:stretch>
            <a:fillRect/>
          </a:stretch>
        </p:blipFill>
        <p:spPr bwMode="ltGray">
          <a:xfrm>
            <a:off x="-9525" y="0"/>
            <a:ext cx="4270375" cy="6858000"/>
          </a:xfrm>
          <a:prstGeom prst="rect">
            <a:avLst/>
          </a:prstGeom>
          <a:noFill/>
          <a:effectLst/>
        </p:spPr>
      </p:pic>
      <p:sp>
        <p:nvSpPr>
          <p:cNvPr id="14745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553200"/>
            <a:ext cx="2133600" cy="244475"/>
          </a:xfrm>
        </p:spPr>
        <p:txBody>
          <a:bodyPr/>
          <a:lstStyle>
            <a:lvl1pPr algn="l">
              <a:defRPr sz="10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200400" y="6553200"/>
            <a:ext cx="2895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932EA20-4251-481D-898B-E0943A49EB0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343400" y="2895600"/>
            <a:ext cx="4038600" cy="685800"/>
          </a:xfrm>
          <a:effectLst/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147464" name="Rectangle 8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343400" y="4038600"/>
            <a:ext cx="40386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147465" name="AutoShape 9"/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Verdan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6794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613635-0623-48CD-816B-9CC52E77F95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0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F2CC73-7E4E-4824-A7FC-FF562432992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9830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3587FF-0A52-4B1F-8D9E-B2C0E522171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21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EE97E7-68CE-44A6-B1FC-A27E31C64E2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1186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50C97F-FCCE-4134-B5D2-9C84E799D73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751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DA3A29-872A-4BEF-838F-594A64FA592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528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84BF23-4465-43BA-A940-F40A31E9C70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66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EBF23-5F84-4535-A187-8B436FBB141B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3261-1D91-4732-8BCA-2D3D44CF4C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92AB-6497-4AE4-91C7-7217377A897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857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B23E25-6C0B-48F3-8CAE-AB25345CF50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8534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14375"/>
            <a:ext cx="2057400" cy="5411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14375"/>
            <a:ext cx="6019800" cy="5411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E02830-D8D9-40CF-85B0-8768157F0F6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345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14375"/>
            <a:ext cx="73152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19800" y="307975"/>
            <a:ext cx="19050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7818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50D8695-97E2-4E26-B3E0-5879A50413B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62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D9F2-0368-4269-AAA8-7E21EB5BD150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B9FDF-E215-487E-BF68-FA4E3DA087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4FF2-0ABE-4132-9AB7-E83B7391721D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D605-FCF6-4241-A367-02294D1CEE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D819-46A7-423A-BCFA-FF324B5053BD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7B2A-368F-4B20-823E-DD8CCC20B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4312-61B9-4A96-8489-C1DB15CC8C52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1BA9-F026-4686-BD90-7BFE83179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605D-E640-4577-8FFE-DE7A050D82D1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FC10-4751-4399-8417-DB4CE7F82D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4350-06AD-48C7-813F-B229ECB48CE9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FB6B9-FAAB-4D2A-BACB-4DAE2FEFB3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2146-35E1-456B-96AA-3DBA2BDEF4AC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8B3D-AB48-4CAE-BF38-5B2B544992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3000">
              <a:srgbClr val="B9D9F9"/>
            </a:gs>
            <a:gs pos="12000">
              <a:schemeClr val="tx2">
                <a:lumMod val="60000"/>
                <a:lumOff val="40000"/>
              </a:schemeClr>
            </a:gs>
            <a:gs pos="58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D481CF-ED56-45E2-A86D-4F1B18A5B71B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D57F8-C4EF-4D40-8766-415E7D93C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rotWithShape="0">
          <a:gsLst>
            <a:gs pos="0">
              <a:schemeClr val="hlink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152400" y="609600"/>
          <a:ext cx="8839200" cy="762000"/>
        </p:xfrm>
        <a:graphic>
          <a:graphicData uri="http://schemas.openxmlformats.org/presentationml/2006/ole">
            <p:oleObj spid="_x0000_s1159" name="Image" r:id="rId15" imgW="22857143" imgH="2819048" progId="">
              <p:embed/>
            </p:oleObj>
          </a:graphicData>
        </a:graphic>
      </p:graphicFrame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1295400" y="714375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19800" y="307975"/>
            <a:ext cx="190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6440" name="AutoShape 8"/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gray">
          <a:xfrm>
            <a:off x="2286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10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gray">
          <a:xfrm>
            <a:off x="3200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10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46443" name="Rectangle 1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3433414-DA7C-42B6-94F3-46DB1DA9107F}" type="slidenum">
              <a:rPr lang="zh-CN" altLang="en-US">
                <a:solidFill>
                  <a:srgbClr val="000000"/>
                </a:solidFill>
                <a:latin typeface="Verdan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zh-CN" dirty="0">
              <a:solidFill>
                <a:srgbClr val="000000"/>
              </a:solidFill>
              <a:latin typeface="Verdan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89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Весна </a:t>
            </a:r>
            <a:r>
              <a:rPr lang="ru-RU" dirty="0" err="1" smtClean="0"/>
              <a:t>идет-весне</a:t>
            </a:r>
            <a:r>
              <a:rPr lang="ru-RU" dirty="0" smtClean="0"/>
              <a:t> дорогу.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573016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Символ тепла, пробуждения и радости, надежд на будущий урожай и хорошую погоду. </a:t>
            </a:r>
            <a:endParaRPr lang="ru-RU" dirty="0"/>
          </a:p>
        </p:txBody>
      </p:sp>
      <p:pic>
        <p:nvPicPr>
          <p:cNvPr id="4" name="Рисунок 3" descr="1221870309966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484784"/>
            <a:ext cx="4392488" cy="32943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edcdfd3804f6a268c252aedda18bf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908720"/>
            <a:ext cx="4188453" cy="331236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412776"/>
            <a:ext cx="3600400" cy="273630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Солнце стало ярче светить и согревать землю.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Солнышко!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Свети и грей!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стало нам теплей!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Рыхлый снег темнеет в марте.</a:t>
            </a:r>
            <a:br>
              <a:rPr lang="ru-RU" dirty="0" smtClean="0"/>
            </a:br>
            <a:r>
              <a:rPr lang="ru-RU" dirty="0" smtClean="0"/>
              <a:t>Тают льдинки на окне.</a:t>
            </a:r>
            <a:endParaRPr lang="ru-RU" dirty="0"/>
          </a:p>
        </p:txBody>
      </p:sp>
      <p:pic>
        <p:nvPicPr>
          <p:cNvPr id="3" name="Рисунок 2" descr="poslovicy_primety_i_pogovorki__163257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628800"/>
            <a:ext cx="4608512" cy="3456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3501008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Прозрачные стекляшки, </a:t>
            </a:r>
            <a:br>
              <a:rPr lang="ru-RU" dirty="0" smtClean="0"/>
            </a:br>
            <a:r>
              <a:rPr lang="ru-RU" dirty="0" smtClean="0"/>
              <a:t>Узорные висюльки, </a:t>
            </a:r>
            <a:br>
              <a:rPr lang="ru-RU" dirty="0" smtClean="0"/>
            </a:br>
            <a:r>
              <a:rPr lang="ru-RU" dirty="0" smtClean="0"/>
              <a:t>На проводах и крышах </a:t>
            </a:r>
            <a:br>
              <a:rPr lang="ru-RU" dirty="0" smtClean="0"/>
            </a:br>
            <a:r>
              <a:rPr lang="ru-RU" dirty="0" smtClean="0"/>
              <a:t>Веселые </a:t>
            </a:r>
            <a:r>
              <a:rPr lang="ru-RU" b="1" dirty="0" smtClean="0"/>
              <a:t>сосульки.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5770984" cy="2808312"/>
          </a:xfrm>
        </p:spPr>
        <p:txBody>
          <a:bodyPr/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060848"/>
            <a:ext cx="4416490" cy="3312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69269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полям бегут ручьи,</a:t>
            </a:r>
            <a:br>
              <a:rPr lang="ru-RU" sz="2400" dirty="0" smtClean="0"/>
            </a:br>
            <a:r>
              <a:rPr lang="ru-RU" sz="2400" dirty="0" smtClean="0"/>
              <a:t>На дорогах лужи.</a:t>
            </a:r>
            <a:br>
              <a:rPr lang="ru-RU" sz="2400" dirty="0" smtClean="0"/>
            </a:br>
            <a:r>
              <a:rPr lang="ru-RU" sz="2400" dirty="0" smtClean="0"/>
              <a:t>Скоро выйдут муравьи</a:t>
            </a:r>
            <a:br>
              <a:rPr lang="ru-RU" sz="2400" dirty="0" smtClean="0"/>
            </a:br>
            <a:r>
              <a:rPr lang="ru-RU" sz="2400" dirty="0" smtClean="0"/>
              <a:t>После зимней стужи.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3682752" cy="1143000"/>
          </a:xfrm>
        </p:spPr>
        <p:txBody>
          <a:bodyPr/>
          <a:lstStyle/>
          <a:p>
            <a:r>
              <a:rPr lang="ru-RU" sz="2800" dirty="0" smtClean="0"/>
              <a:t>Солнце топит сугробы и льдинки,</a:t>
            </a:r>
            <a:br>
              <a:rPr lang="ru-RU" sz="2800" dirty="0" smtClean="0"/>
            </a:br>
            <a:r>
              <a:rPr lang="ru-RU" sz="2800" dirty="0" smtClean="0"/>
              <a:t>На лугу, у домов на  проталинах</a:t>
            </a:r>
            <a:br>
              <a:rPr lang="ru-RU" sz="2800" dirty="0" smtClean="0"/>
            </a:br>
            <a:r>
              <a:rPr lang="ru-RU" sz="2800" dirty="0" smtClean="0"/>
              <a:t>Появляются стрелки-травинки</a:t>
            </a:r>
            <a:endParaRPr lang="ru-RU" sz="2800" dirty="0"/>
          </a:p>
        </p:txBody>
      </p:sp>
      <p:pic>
        <p:nvPicPr>
          <p:cNvPr id="3" name="Рисунок 2" descr="Grass-Snow-160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420888"/>
            <a:ext cx="453650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3394720" cy="1143000"/>
          </a:xfrm>
        </p:spPr>
        <p:txBody>
          <a:bodyPr/>
          <a:lstStyle/>
          <a:p>
            <a:r>
              <a:rPr lang="ru-RU" sz="2800" dirty="0" smtClean="0"/>
              <a:t>На деревьях набухают почки </a:t>
            </a:r>
            <a:br>
              <a:rPr lang="ru-RU" sz="2800" dirty="0" smtClean="0"/>
            </a:br>
            <a:r>
              <a:rPr lang="ru-RU" sz="2800" dirty="0" smtClean="0"/>
              <a:t>И пробиваются первые листочки</a:t>
            </a:r>
            <a:endParaRPr lang="ru-RU" sz="2800" dirty="0"/>
          </a:p>
        </p:txBody>
      </p:sp>
      <p:pic>
        <p:nvPicPr>
          <p:cNvPr id="3" name="Рисунок 2" descr="798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908720"/>
            <a:ext cx="5153245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351301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Стали птицы песни петь…</a:t>
            </a:r>
          </a:p>
          <a:p>
            <a:r>
              <a:rPr lang="ru-RU" dirty="0" smtClean="0"/>
              <a:t>И вкривь, и вкось и напрямик</a:t>
            </a:r>
          </a:p>
          <a:p>
            <a:r>
              <a:rPr lang="ru-RU" dirty="0" smtClean="0"/>
              <a:t>Бегут ручьи. </a:t>
            </a:r>
            <a:r>
              <a:rPr lang="ru-RU" dirty="0" err="1" smtClean="0"/>
              <a:t>Чирик</a:t>
            </a:r>
            <a:r>
              <a:rPr lang="ru-RU" dirty="0" smtClean="0"/>
              <a:t>! </a:t>
            </a:r>
            <a:r>
              <a:rPr lang="ru-RU" dirty="0" err="1" smtClean="0"/>
              <a:t>Чирик</a:t>
            </a:r>
            <a:r>
              <a:rPr lang="ru-RU" dirty="0" smtClean="0"/>
              <a:t>!</a:t>
            </a:r>
          </a:p>
          <a:p>
            <a:r>
              <a:rPr lang="ru-RU" dirty="0" smtClean="0"/>
              <a:t>Кричат скворцы, дрозды, грачи</a:t>
            </a:r>
          </a:p>
          <a:p>
            <a:r>
              <a:rPr lang="ru-RU" dirty="0" smtClean="0"/>
              <a:t>Попробуй всех перекричи!</a:t>
            </a:r>
            <a:endParaRPr lang="ru-RU" dirty="0"/>
          </a:p>
        </p:txBody>
      </p:sp>
      <p:pic>
        <p:nvPicPr>
          <p:cNvPr id="3" name="Рисунок 2" descr="1871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3413" y="908720"/>
            <a:ext cx="4813043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Пробирается медведь</a:t>
            </a:r>
            <a:br>
              <a:rPr lang="ru-RU" dirty="0" smtClean="0"/>
            </a:br>
            <a:r>
              <a:rPr lang="ru-RU" dirty="0" smtClean="0"/>
              <a:t>Сквозь лесной валежник.</a:t>
            </a:r>
            <a:endParaRPr lang="ru-RU" dirty="0"/>
          </a:p>
        </p:txBody>
      </p:sp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6284335" cy="4320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16216" y="2348880"/>
            <a:ext cx="2322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звери пробуждаются от зимней спячки. Зайцы меняют шубку с белой на серую.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Появляются первые весенние цветы.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96752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Прорастает сквозь снежок,</a:t>
            </a:r>
            <a:br>
              <a:rPr lang="ru-RU" dirty="0" smtClean="0"/>
            </a:br>
            <a:r>
              <a:rPr lang="ru-RU" dirty="0" smtClean="0"/>
              <a:t>К солнечным лучам, цветок,</a:t>
            </a:r>
            <a:br>
              <a:rPr lang="ru-RU" dirty="0" smtClean="0"/>
            </a:br>
            <a:r>
              <a:rPr lang="ru-RU" dirty="0" smtClean="0"/>
              <a:t>Маленький и нежный,</a:t>
            </a:r>
            <a:br>
              <a:rPr lang="ru-RU" dirty="0" smtClean="0"/>
            </a:br>
            <a:r>
              <a:rPr lang="ru-RU" dirty="0" smtClean="0"/>
              <a:t>Беленький подснежник.</a:t>
            </a:r>
            <a:endParaRPr lang="ru-RU" dirty="0"/>
          </a:p>
        </p:txBody>
      </p:sp>
      <p:pic>
        <p:nvPicPr>
          <p:cNvPr id="4" name="Рисунок 3" descr="ffbe620a82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060848"/>
            <a:ext cx="4408165" cy="29508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0">
  <a:themeElements>
    <a:clrScheme name="238TGp_spraut_light _v2 1">
      <a:dk1>
        <a:srgbClr val="000000"/>
      </a:dk1>
      <a:lt1>
        <a:srgbClr val="FFFFFF"/>
      </a:lt1>
      <a:dk2>
        <a:srgbClr val="1367BB"/>
      </a:dk2>
      <a:lt2>
        <a:srgbClr val="C0C0C0"/>
      </a:lt2>
      <a:accent1>
        <a:srgbClr val="009999"/>
      </a:accent1>
      <a:accent2>
        <a:srgbClr val="E06918"/>
      </a:accent2>
      <a:accent3>
        <a:srgbClr val="FFFFFF"/>
      </a:accent3>
      <a:accent4>
        <a:srgbClr val="000000"/>
      </a:accent4>
      <a:accent5>
        <a:srgbClr val="AACACA"/>
      </a:accent5>
      <a:accent6>
        <a:srgbClr val="CB5E15"/>
      </a:accent6>
      <a:hlink>
        <a:srgbClr val="4CC737"/>
      </a:hlink>
      <a:folHlink>
        <a:srgbClr val="90A8B0"/>
      </a:folHlink>
    </a:clrScheme>
    <a:fontScheme name="238TGp_spraut_light 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38TGp_spraut_light _v2 1">
        <a:dk1>
          <a:srgbClr val="000000"/>
        </a:dk1>
        <a:lt1>
          <a:srgbClr val="FFFFFF"/>
        </a:lt1>
        <a:dk2>
          <a:srgbClr val="1367BB"/>
        </a:dk2>
        <a:lt2>
          <a:srgbClr val="C0C0C0"/>
        </a:lt2>
        <a:accent1>
          <a:srgbClr val="009999"/>
        </a:accent1>
        <a:accent2>
          <a:srgbClr val="E0691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CB5E15"/>
        </a:accent6>
        <a:hlink>
          <a:srgbClr val="4CC737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8TGp_spraut_light _v2 2">
        <a:dk1>
          <a:srgbClr val="30311D"/>
        </a:dk1>
        <a:lt1>
          <a:srgbClr val="FFFFFF"/>
        </a:lt1>
        <a:dk2>
          <a:srgbClr val="FF66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272817"/>
        </a:accent4>
        <a:accent5>
          <a:srgbClr val="AFD7B8"/>
        </a:accent5>
        <a:accent6>
          <a:srgbClr val="1292D3"/>
        </a:accent6>
        <a:hlink>
          <a:srgbClr val="F5B821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8TGp_spraut_light _v2 3">
        <a:dk1>
          <a:srgbClr val="30311D"/>
        </a:dk1>
        <a:lt1>
          <a:srgbClr val="FFFFFF"/>
        </a:lt1>
        <a:dk2>
          <a:srgbClr val="44808E"/>
        </a:dk2>
        <a:lt2>
          <a:srgbClr val="DDDDDD"/>
        </a:lt2>
        <a:accent1>
          <a:srgbClr val="D24F4C"/>
        </a:accent1>
        <a:accent2>
          <a:srgbClr val="276EEF"/>
        </a:accent2>
        <a:accent3>
          <a:srgbClr val="FFFFFF"/>
        </a:accent3>
        <a:accent4>
          <a:srgbClr val="272817"/>
        </a:accent4>
        <a:accent5>
          <a:srgbClr val="E5B2B2"/>
        </a:accent5>
        <a:accent6>
          <a:srgbClr val="2263D9"/>
        </a:accent6>
        <a:hlink>
          <a:srgbClr val="64C3F2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5510</TotalTime>
  <Words>106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Тема20</vt:lpstr>
      <vt:lpstr>Image</vt:lpstr>
      <vt:lpstr>Весна идет-весне дорогу.</vt:lpstr>
      <vt:lpstr>Солнце стало ярче светить и согревать землю.   Солнышко! Свети и грей! Чтобы стало нам теплей!</vt:lpstr>
      <vt:lpstr>Слайд 3</vt:lpstr>
      <vt:lpstr>      </vt:lpstr>
      <vt:lpstr>Солнце топит сугробы и льдинки, На лугу, у домов на  проталинах Появляются стрелки-травинки</vt:lpstr>
      <vt:lpstr>На деревьях набухают почки  И пробиваются первые листочки</vt:lpstr>
      <vt:lpstr>Слайд 7</vt:lpstr>
      <vt:lpstr>Слайд 8</vt:lpstr>
      <vt:lpstr>Появляются первые весенние цветы.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Черноиванова Наталья</dc:creator>
  <cp:lastModifiedBy>антон</cp:lastModifiedBy>
  <cp:revision>728</cp:revision>
  <dcterms:created xsi:type="dcterms:W3CDTF">2013-09-03T10:23:08Z</dcterms:created>
  <dcterms:modified xsi:type="dcterms:W3CDTF">2016-03-16T12:18:43Z</dcterms:modified>
</cp:coreProperties>
</file>