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FECE-1C37-4DEF-BC31-AFC2C6A4DA8C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165E-89C9-4B08-AD47-7C3043DEA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20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FECE-1C37-4DEF-BC31-AFC2C6A4DA8C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165E-89C9-4B08-AD47-7C3043DEA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FECE-1C37-4DEF-BC31-AFC2C6A4DA8C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165E-89C9-4B08-AD47-7C3043DEA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43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FECE-1C37-4DEF-BC31-AFC2C6A4DA8C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165E-89C9-4B08-AD47-7C3043DEA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89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FECE-1C37-4DEF-BC31-AFC2C6A4DA8C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165E-89C9-4B08-AD47-7C3043DEA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70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FECE-1C37-4DEF-BC31-AFC2C6A4DA8C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165E-89C9-4B08-AD47-7C3043DEA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44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FECE-1C37-4DEF-BC31-AFC2C6A4DA8C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165E-89C9-4B08-AD47-7C3043DEA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2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FECE-1C37-4DEF-BC31-AFC2C6A4DA8C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165E-89C9-4B08-AD47-7C3043DEA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84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FECE-1C37-4DEF-BC31-AFC2C6A4DA8C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165E-89C9-4B08-AD47-7C3043DEA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90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FECE-1C37-4DEF-BC31-AFC2C6A4DA8C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165E-89C9-4B08-AD47-7C3043DEA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36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8FECE-1C37-4DEF-BC31-AFC2C6A4DA8C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165E-89C9-4B08-AD47-7C3043DEA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34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8FECE-1C37-4DEF-BC31-AFC2C6A4DA8C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D165E-89C9-4B08-AD47-7C3043DEA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80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ospelova.ucoz.ru/_tbkp/shablon/muzyka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blogportfolkrasira280810.blogspot.ru/p/8.html" TargetMode="External"/><Relationship Id="rId5" Type="http://schemas.openxmlformats.org/officeDocument/2006/relationships/hyperlink" Target="http://img3.proshkolu.ru/content/media/pic/std/2000000/1037000/1036522-4768ade9d2c33f17.png" TargetMode="External"/><Relationship Id="rId4" Type="http://schemas.openxmlformats.org/officeDocument/2006/relationships/hyperlink" Target="http://skazka-buzuluk.ucoz.ru/lisnii/kartochka_2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Segoe Print" pitchFamily="2" charset="0"/>
              </a:rPr>
              <a:t>МУЗЫКАЛЬНО-</a:t>
            </a:r>
            <a:br>
              <a:rPr lang="ru-RU" b="1" dirty="0" smtClean="0">
                <a:solidFill>
                  <a:srgbClr val="C00000"/>
                </a:solidFill>
                <a:latin typeface="Segoe Print" pitchFamily="2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Segoe Print" pitchFamily="2" charset="0"/>
              </a:rPr>
              <a:t>ДИДАКТИЧЕСКАЯ</a:t>
            </a:r>
            <a:br>
              <a:rPr lang="ru-RU" b="1" dirty="0" smtClean="0">
                <a:solidFill>
                  <a:srgbClr val="C00000"/>
                </a:solidFill>
                <a:latin typeface="Segoe Print" pitchFamily="2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Segoe Print" pitchFamily="2" charset="0"/>
              </a:rPr>
              <a:t>ИГРА</a:t>
            </a:r>
            <a:endParaRPr lang="ru-RU" b="1" dirty="0">
              <a:solidFill>
                <a:srgbClr val="C00000"/>
              </a:solidFill>
              <a:latin typeface="Segoe Prin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0152" y="5157192"/>
            <a:ext cx="5767321" cy="148701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Презентацию подготовила</a:t>
            </a:r>
          </a:p>
          <a:p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 Кузнецова Татьяна Ивановна, воспитатель</a:t>
            </a:r>
          </a:p>
          <a:p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ГБДОУ детский сад №44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компенсирующего вида</a:t>
            </a:r>
          </a:p>
          <a:p>
            <a:r>
              <a:rPr lang="ru-RU" sz="1800" b="1" dirty="0" err="1" smtClean="0">
                <a:solidFill>
                  <a:schemeClr val="accent2">
                    <a:lumMod val="50000"/>
                  </a:schemeClr>
                </a:solidFill>
              </a:rPr>
              <a:t>Колпинского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 района Санкт-Петербурга </a:t>
            </a:r>
            <a:endParaRPr lang="ru-RU" sz="1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276872"/>
            <a:ext cx="7567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«ЧЕТВЁРТЫЙ ЛИШНИЙ»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76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1700808"/>
            <a:ext cx="5918608" cy="1107996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endParaRPr lang="ru-RU" sz="6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endParaRPr lang="ru-RU" sz="6600" b="1" dirty="0">
              <a:solidFill>
                <a:srgbClr val="FF0000"/>
              </a:solidFill>
              <a:latin typeface="Segoe Print" pitchFamily="2" charset="0"/>
            </a:endParaRPr>
          </a:p>
          <a:p>
            <a:endParaRPr lang="ru-RU" sz="6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r>
              <a:rPr lang="ru-RU" sz="6600" b="1" dirty="0" smtClean="0">
                <a:solidFill>
                  <a:srgbClr val="FF0000"/>
                </a:solidFill>
                <a:latin typeface="Segoe Print" pitchFamily="2" charset="0"/>
              </a:rPr>
              <a:t>МОЛОДЦЫ!</a:t>
            </a:r>
            <a:endParaRPr lang="ru-RU" sz="6600" b="1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9218" name="Picture 2" descr="http://4.bp.blogspot.com/-vEaAzhqk9NM/T_RKLPFK4II/AAAAAAAAAF4/kfaVDDW7D0s/s200/be111b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992" y="2285405"/>
            <a:ext cx="4097480" cy="4382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06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856895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ИНТЕРНЕТ-РЕСУРСЫ:</a:t>
            </a:r>
          </a:p>
          <a:p>
            <a:pPr algn="ctr"/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dirty="0" smtClean="0"/>
              <a:t>Фон - </a:t>
            </a:r>
            <a:r>
              <a:rPr lang="ru-RU" u="sng" dirty="0">
                <a:hlinkClick r:id="rId3"/>
              </a:rPr>
              <a:t>http://pospelova.ucoz.ru/_tbkp/shablon/muzyka.jpg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Карточки с картинками - </a:t>
            </a:r>
            <a:r>
              <a:rPr lang="ru-RU" u="sng" dirty="0">
                <a:hlinkClick r:id="rId4"/>
              </a:rPr>
              <a:t>http://skazka-buzuluk.ucoz.ru/lisnii/kartochka_2.jpg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Вопросительный знак - </a:t>
            </a:r>
            <a:r>
              <a:rPr lang="ru-RU" u="sng" dirty="0">
                <a:hlinkClick r:id="rId5"/>
              </a:rPr>
              <a:t>http://</a:t>
            </a:r>
            <a:r>
              <a:rPr lang="ru-RU" u="sng" dirty="0" smtClean="0">
                <a:hlinkClick r:id="rId5"/>
              </a:rPr>
              <a:t>img3.proshkolu.ru/content/media/pic/std/2000000/1037000/1036522-4768ade9d2c33f17.png</a:t>
            </a:r>
            <a:endParaRPr lang="ru-RU" u="sng" dirty="0" smtClean="0"/>
          </a:p>
          <a:p>
            <a:r>
              <a:rPr lang="ru-RU" u="sng" dirty="0" smtClean="0"/>
              <a:t>Клипарт девочка - </a:t>
            </a:r>
            <a:r>
              <a:rPr lang="en-US" u="sng" dirty="0">
                <a:hlinkClick r:id="rId6"/>
              </a:rPr>
              <a:t>http://</a:t>
            </a:r>
            <a:r>
              <a:rPr lang="en-US" u="sng" dirty="0" smtClean="0">
                <a:hlinkClick r:id="rId6"/>
              </a:rPr>
              <a:t>blogportfolkrasira280810.blogspot.ru/p/8.html</a:t>
            </a:r>
            <a:r>
              <a:rPr lang="ru-RU" u="sng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14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124744"/>
            <a:ext cx="7272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ЦЕЛЬ ИГРЫ:</a:t>
            </a:r>
          </a:p>
          <a:p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Знакомить детей со струнными, ударными, шумовыми, духовыми музыкальными инструментами, учить классифицировать их, группируя на основе общих признаков; развивать доказательную речь и логическое мышление.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очка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88640"/>
            <a:ext cx="5128964" cy="40324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img3.proshkolu.ru/content/media/pic/std/2000000/1037000/1036522-4768ade9d2c33f1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127635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660232" y="404664"/>
            <a:ext cx="2088232" cy="15875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39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очка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19860"/>
            <a:ext cx="5056956" cy="388520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636714" y="2289119"/>
            <a:ext cx="2088232" cy="15875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http://img3.proshkolu.ru/content/media/pic/std/2000000/1037000/1036522-4768ade9d2c33f1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127635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26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очка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88640"/>
            <a:ext cx="4840932" cy="403244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516216" y="2420888"/>
            <a:ext cx="2088232" cy="15875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http://img3.proshkolu.ru/content/media/pic/std/2000000/1037000/1036522-4768ade9d2c33f1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127635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21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очка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0"/>
            <a:ext cx="4896544" cy="4223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649071" y="2564904"/>
            <a:ext cx="2088232" cy="15875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http://img3.proshkolu.ru/content/media/pic/std/2000000/1037000/1036522-4768ade9d2c33f1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127635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33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очка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88641"/>
            <a:ext cx="4968552" cy="391187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588353" y="404662"/>
            <a:ext cx="2088232" cy="15875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http://img3.proshkolu.ru/content/media/pic/std/2000000/1037000/1036522-4768ade9d2c33f1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127635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847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очка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9"/>
            <a:ext cx="4896544" cy="389546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588224" y="2348880"/>
            <a:ext cx="2151211" cy="15875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http://img3.proshkolu.ru/content/media/pic/std/2000000/1037000/1036522-4768ade9d2c33f1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127635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99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очка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4896544" cy="400732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588224" y="476672"/>
            <a:ext cx="2088232" cy="15875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http://img3.proshkolu.ru/content/media/pic/std/2000000/1037000/1036522-4768ade9d2c33f1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127635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13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86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МУЗЫКАЛЬНО- ДИДАКТИЧЕСКАЯ ИГРА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МУЗЫКАЛЬНО- ДИДАКТИЧЕСКАЯ ИГРА</dc:title>
  <dc:creator>user12</dc:creator>
  <cp:lastModifiedBy>user12</cp:lastModifiedBy>
  <cp:revision>10</cp:revision>
  <dcterms:created xsi:type="dcterms:W3CDTF">2015-01-03T16:06:38Z</dcterms:created>
  <dcterms:modified xsi:type="dcterms:W3CDTF">2015-01-06T20:37:52Z</dcterms:modified>
</cp:coreProperties>
</file>