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9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3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5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1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7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3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0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A18B-5619-470A-B2A2-7DF151E408B7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4483-43AF-4677-9F2C-FE81EA4B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Шерсть животных.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1746" name="Picture 2" descr="https://im2-tub-ru.yandex.net/i?id=7b8f9c9f755d87ecda31f969a3595b4f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7" y="1619463"/>
            <a:ext cx="2714625" cy="30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img0.liveinternet.ru/images/attach/c/5/86/301/86301050_large_1210617431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1"/>
          <a:stretch/>
        </p:blipFill>
        <p:spPr bwMode="auto">
          <a:xfrm>
            <a:off x="3552825" y="1619463"/>
            <a:ext cx="2565829" cy="30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s://lh6.ggpht.com/shqGqlJgYPs0m6B4EAx6DdnTqs4Lulr5StyECGGZm0K-Ekyux0kVk7bZqMCNT12O_8c=h9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1432" r="7177" b="11934"/>
          <a:stretch/>
        </p:blipFill>
        <p:spPr bwMode="auto">
          <a:xfrm>
            <a:off x="6376086" y="1647568"/>
            <a:ext cx="2018270" cy="30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mebelifabrika.ru/_ph/135/6061845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"/>
          <a:stretch/>
        </p:blipFill>
        <p:spPr bwMode="auto">
          <a:xfrm>
            <a:off x="8517838" y="1690688"/>
            <a:ext cx="2964678" cy="30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88" y="-106362"/>
            <a:ext cx="10515600" cy="13255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</a:rPr>
              <a:t>Кто на рисунке зверь?</a:t>
            </a:r>
          </a:p>
        </p:txBody>
      </p:sp>
      <p:pic>
        <p:nvPicPr>
          <p:cNvPr id="18436" name="Picture 4" descr="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6" y="930877"/>
            <a:ext cx="37338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http://picsdesktop.com/birds/800x600/www.PicsDesktop.com_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 t="-432" r="10258" b="7027"/>
          <a:stretch/>
        </p:blipFill>
        <p:spPr bwMode="auto">
          <a:xfrm>
            <a:off x="8229600" y="961252"/>
            <a:ext cx="2475188" cy="27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animals-birds.ru/en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36" y="930877"/>
            <a:ext cx="2660884" cy="27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img.mota.ru/upload/wallpapers/2009/07/15/11/02/3685/animals_740-1024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82" y="3945923"/>
            <a:ext cx="3953218" cy="23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9" y="3945924"/>
            <a:ext cx="3346876" cy="2316339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1"/>
            <a:ext cx="7772400" cy="836613"/>
          </a:xfrm>
        </p:spPr>
        <p:txBody>
          <a:bodyPr anchor="ctr"/>
          <a:lstStyle/>
          <a:p>
            <a:r>
              <a:rPr lang="ru-RU" sz="4400" b="1">
                <a:solidFill>
                  <a:srgbClr val="A50021"/>
                </a:solidFill>
                <a:latin typeface="Comic Sans MS" panose="030F0702030302020204" pitchFamily="66" charset="0"/>
              </a:rPr>
              <a:t>Что общего у всех зверей? 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65176"/>
            <a:ext cx="3671888" cy="282416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4" y="3787775"/>
            <a:ext cx="3673475" cy="285273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765175"/>
            <a:ext cx="3887788" cy="280193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716339"/>
            <a:ext cx="3932238" cy="29749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774825" y="981076"/>
            <a:ext cx="8642350" cy="2232025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ru-RU" b="1">
                <a:solidFill>
                  <a:srgbClr val="000066"/>
                </a:solidFill>
                <a:latin typeface="Comic Sans MS" panose="030F0702030302020204" pitchFamily="66" charset="0"/>
              </a:rPr>
              <a:t>Тело всех животных покрыто </a:t>
            </a:r>
            <a:r>
              <a:rPr lang="ru-RU" b="1">
                <a:solidFill>
                  <a:srgbClr val="A50021"/>
                </a:solidFill>
                <a:latin typeface="Comic Sans MS" panose="030F0702030302020204" pitchFamily="66" charset="0"/>
              </a:rPr>
              <a:t>шерстью.</a:t>
            </a:r>
          </a:p>
          <a:p>
            <a:pPr algn="l">
              <a:buFontTx/>
              <a:buChar char="•"/>
            </a:pPr>
            <a:r>
              <a:rPr lang="ru-RU" b="1">
                <a:solidFill>
                  <a:srgbClr val="000066"/>
                </a:solidFill>
                <a:latin typeface="Comic Sans MS" panose="030F0702030302020204" pitchFamily="66" charset="0"/>
              </a:rPr>
              <a:t> Все животные имеют одинаковое </a:t>
            </a:r>
            <a:r>
              <a:rPr lang="ru-RU" b="1">
                <a:solidFill>
                  <a:srgbClr val="A50021"/>
                </a:solidFill>
                <a:latin typeface="Comic Sans MS" panose="030F0702030302020204" pitchFamily="66" charset="0"/>
              </a:rPr>
              <a:t>строение</a:t>
            </a:r>
            <a:r>
              <a:rPr lang="ru-RU" b="1">
                <a:solidFill>
                  <a:srgbClr val="000066"/>
                </a:solidFill>
                <a:latin typeface="Comic Sans MS" panose="030F0702030302020204" pitchFamily="66" charset="0"/>
              </a:rPr>
              <a:t>: голова, шея, туловище, ноги,</a:t>
            </a:r>
          </a:p>
          <a:p>
            <a:pPr algn="l"/>
            <a:r>
              <a:rPr lang="ru-RU" b="1">
                <a:solidFill>
                  <a:srgbClr val="000066"/>
                </a:solidFill>
                <a:latin typeface="Comic Sans MS" panose="030F0702030302020204" pitchFamily="66" charset="0"/>
              </a:rPr>
              <a:t>хвост.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847850" y="3716339"/>
            <a:ext cx="8642350" cy="2376487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A50021"/>
                </a:solidFill>
                <a:latin typeface="Comic Sans MS" panose="030F0702030302020204" pitchFamily="66" charset="0"/>
              </a:rPr>
              <a:t>Чем отличаются животные друг от друга?</a:t>
            </a:r>
          </a:p>
          <a:p>
            <a:pPr algn="l"/>
            <a:endParaRPr lang="ru-RU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919288" y="4941889"/>
            <a:ext cx="842486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66"/>
                </a:solidFill>
                <a:latin typeface="Comic Sans MS" panose="030F0702030302020204" pitchFamily="66" charset="0"/>
              </a:rPr>
              <a:t>Все животные имеют разный </a:t>
            </a:r>
            <a:r>
              <a:rPr lang="ru-RU" sz="3200" b="1">
                <a:solidFill>
                  <a:srgbClr val="A50021"/>
                </a:solidFill>
                <a:latin typeface="Comic Sans MS" panose="030F0702030302020204" pitchFamily="66" charset="0"/>
              </a:rPr>
              <a:t>размер</a:t>
            </a:r>
            <a:r>
              <a:rPr lang="ru-RU" sz="3200" b="1">
                <a:solidFill>
                  <a:srgbClr val="000066"/>
                </a:solidFill>
                <a:latin typeface="Comic Sans MS" panose="030F0702030302020204" pitchFamily="66" charset="0"/>
              </a:rPr>
              <a:t> и разную </a:t>
            </a:r>
            <a:r>
              <a:rPr lang="ru-RU" sz="3200" b="1">
                <a:solidFill>
                  <a:srgbClr val="A50021"/>
                </a:solidFill>
                <a:latin typeface="Comic Sans MS" panose="030F0702030302020204" pitchFamily="66" charset="0"/>
              </a:rPr>
              <a:t>форму</a:t>
            </a:r>
            <a:r>
              <a:rPr lang="ru-RU" sz="3200" b="1">
                <a:solidFill>
                  <a:srgbClr val="000066"/>
                </a:solidFill>
                <a:latin typeface="Comic Sans MS" panose="030F0702030302020204" pitchFamily="66" charset="0"/>
              </a:rPr>
              <a:t> тела.</a:t>
            </a:r>
          </a:p>
          <a:p>
            <a:pPr>
              <a:spcBef>
                <a:spcPct val="50000"/>
              </a:spcBef>
            </a:pPr>
            <a:endParaRPr lang="ru-RU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 animBg="1"/>
      <p:bldP spid="4916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54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Тема Office</vt:lpstr>
      <vt:lpstr>Шерсть животных.</vt:lpstr>
      <vt:lpstr>Кто на рисунке зверь?</vt:lpstr>
      <vt:lpstr>Что общего у всех зверей?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звери?</dc:title>
  <dc:creator>User-OK!</dc:creator>
  <cp:lastModifiedBy>User-OK!</cp:lastModifiedBy>
  <cp:revision>15</cp:revision>
  <dcterms:created xsi:type="dcterms:W3CDTF">2015-10-29T15:54:20Z</dcterms:created>
  <dcterms:modified xsi:type="dcterms:W3CDTF">2016-03-20T13:05:39Z</dcterms:modified>
</cp:coreProperties>
</file>