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8" y="357166"/>
            <a:ext cx="2857520" cy="221457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Петр 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105400"/>
            <a:ext cx="4214842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Михайлова В.В.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Что из названного характерно для экономического развития России в XVII в.?</a:t>
            </a:r>
          </a:p>
          <a:p>
            <a:pPr>
              <a:buNone/>
            </a:pPr>
            <a:r>
              <a:rPr lang="ru-RU" dirty="0" smtClean="0"/>
              <a:t> 1) мануфактурное производство</a:t>
            </a:r>
          </a:p>
          <a:p>
            <a:pPr>
              <a:buNone/>
            </a:pPr>
            <a:r>
              <a:rPr lang="ru-RU" dirty="0" smtClean="0"/>
              <a:t>2) начало промышленного переворота</a:t>
            </a:r>
          </a:p>
          <a:p>
            <a:pPr>
              <a:buNone/>
            </a:pPr>
            <a:r>
              <a:rPr lang="ru-RU" dirty="0" smtClean="0"/>
              <a:t>3) аграрное перенаселение</a:t>
            </a:r>
          </a:p>
          <a:p>
            <a:pPr>
              <a:buNone/>
            </a:pPr>
            <a:r>
              <a:rPr lang="ru-RU" dirty="0" smtClean="0"/>
              <a:t> 4) формирование капиталистического уклада в промышленности</a:t>
            </a:r>
          </a:p>
          <a:p>
            <a:pPr>
              <a:buNone/>
            </a:pPr>
            <a:r>
              <a:rPr lang="ru-RU" dirty="0" smtClean="0"/>
              <a:t>2. Кто из перечисленных лиц относится к сподвижникам Петра?</a:t>
            </a:r>
          </a:p>
          <a:p>
            <a:pPr>
              <a:buNone/>
            </a:pPr>
            <a:r>
              <a:rPr lang="ru-RU" dirty="0" smtClean="0"/>
              <a:t>А)В.В. Голицын</a:t>
            </a:r>
          </a:p>
          <a:p>
            <a:pPr>
              <a:buNone/>
            </a:pPr>
            <a:r>
              <a:rPr lang="ru-RU" dirty="0" smtClean="0"/>
              <a:t>Б)Д.М. Пожарский</a:t>
            </a:r>
          </a:p>
          <a:p>
            <a:pPr>
              <a:buNone/>
            </a:pPr>
            <a:r>
              <a:rPr lang="ru-RU" dirty="0" smtClean="0"/>
              <a:t>В)Ф.Я. Лефорт</a:t>
            </a:r>
          </a:p>
          <a:p>
            <a:pPr>
              <a:buNone/>
            </a:pPr>
            <a:r>
              <a:rPr lang="ru-RU" dirty="0" smtClean="0"/>
              <a:t>Г)Б.П. Шереметев</a:t>
            </a:r>
          </a:p>
          <a:p>
            <a:pPr>
              <a:buNone/>
            </a:pPr>
            <a:r>
              <a:rPr lang="ru-RU" dirty="0" smtClean="0"/>
              <a:t>Д)А.Г. Орлов</a:t>
            </a:r>
          </a:p>
          <a:p>
            <a:pPr>
              <a:buNone/>
            </a:pPr>
            <a:r>
              <a:rPr lang="ru-RU" dirty="0" smtClean="0"/>
              <a:t>Е)А.Д. Меншиков</a:t>
            </a:r>
          </a:p>
          <a:p>
            <a:pPr>
              <a:buNone/>
            </a:pPr>
            <a:r>
              <a:rPr lang="ru-RU" dirty="0" smtClean="0"/>
              <a:t> 1) АВГ</a:t>
            </a:r>
          </a:p>
          <a:p>
            <a:pPr>
              <a:buNone/>
            </a:pPr>
            <a:r>
              <a:rPr lang="ru-RU" dirty="0" smtClean="0"/>
              <a:t> 2) БГД</a:t>
            </a:r>
          </a:p>
          <a:p>
            <a:pPr>
              <a:buNone/>
            </a:pPr>
            <a:r>
              <a:rPr lang="ru-RU" dirty="0" smtClean="0"/>
              <a:t>3) ВГЕ</a:t>
            </a:r>
          </a:p>
          <a:p>
            <a:pPr>
              <a:buNone/>
            </a:pPr>
            <a:r>
              <a:rPr lang="ru-RU" dirty="0" smtClean="0"/>
              <a:t> 4) ГДЕ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3. Как назывались центральные государственные учреждения, созданные Петром I?</a:t>
            </a:r>
          </a:p>
          <a:p>
            <a:pPr>
              <a:buNone/>
            </a:pPr>
            <a:r>
              <a:rPr lang="ru-RU" dirty="0" smtClean="0"/>
              <a:t> 1) приказы</a:t>
            </a:r>
          </a:p>
          <a:p>
            <a:pPr>
              <a:buNone/>
            </a:pPr>
            <a:r>
              <a:rPr lang="ru-RU" dirty="0" smtClean="0"/>
              <a:t> 2) коллегии</a:t>
            </a:r>
          </a:p>
          <a:p>
            <a:pPr>
              <a:buNone/>
            </a:pPr>
            <a:r>
              <a:rPr lang="ru-RU" dirty="0" smtClean="0"/>
              <a:t> 3) министерства</a:t>
            </a:r>
          </a:p>
          <a:p>
            <a:pPr>
              <a:buNone/>
            </a:pPr>
            <a:r>
              <a:rPr lang="ru-RU" dirty="0" smtClean="0"/>
              <a:t> 4) ассамблеи</a:t>
            </a:r>
          </a:p>
          <a:p>
            <a:pPr>
              <a:buNone/>
            </a:pPr>
            <a:r>
              <a:rPr lang="ru-RU" dirty="0" smtClean="0"/>
              <a:t>4. Как называлось созданное в первой четверти XVIII в. высшее законодательное и судебное учреждение по делам Русской православной церкви?</a:t>
            </a:r>
          </a:p>
          <a:p>
            <a:pPr>
              <a:buNone/>
            </a:pPr>
            <a:r>
              <a:rPr lang="ru-RU" dirty="0" smtClean="0"/>
              <a:t> 1) Синодом</a:t>
            </a:r>
          </a:p>
          <a:p>
            <a:pPr>
              <a:buNone/>
            </a:pPr>
            <a:r>
              <a:rPr lang="ru-RU" dirty="0" smtClean="0"/>
              <a:t> 2) Приказом тайных дел</a:t>
            </a:r>
          </a:p>
          <a:p>
            <a:pPr>
              <a:buNone/>
            </a:pPr>
            <a:r>
              <a:rPr lang="ru-RU" dirty="0" smtClean="0"/>
              <a:t> 3) Сенатом</a:t>
            </a:r>
          </a:p>
          <a:p>
            <a:pPr>
              <a:buNone/>
            </a:pPr>
            <a:r>
              <a:rPr lang="ru-RU" dirty="0" smtClean="0"/>
              <a:t> 4) Верховным Тайным Советом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5. Какое из названных понятий относится к реформам Петра I?</a:t>
            </a:r>
          </a:p>
          <a:p>
            <a:pPr>
              <a:buNone/>
            </a:pPr>
            <a:r>
              <a:rPr lang="ru-RU" dirty="0" smtClean="0"/>
              <a:t> 1) подушная подать</a:t>
            </a:r>
          </a:p>
          <a:p>
            <a:pPr>
              <a:buNone/>
            </a:pPr>
            <a:r>
              <a:rPr lang="ru-RU" dirty="0" smtClean="0"/>
              <a:t>2) выкупные платежи</a:t>
            </a:r>
          </a:p>
          <a:p>
            <a:pPr>
              <a:buNone/>
            </a:pPr>
            <a:r>
              <a:rPr lang="ru-RU" dirty="0" smtClean="0"/>
              <a:t> 3) трехдневная барщина</a:t>
            </a:r>
          </a:p>
          <a:p>
            <a:pPr>
              <a:buNone/>
            </a:pPr>
            <a:r>
              <a:rPr lang="ru-RU" dirty="0" smtClean="0"/>
              <a:t> 4) испольщина</a:t>
            </a:r>
          </a:p>
          <a:p>
            <a:pPr>
              <a:buNone/>
            </a:pPr>
            <a:r>
              <a:rPr lang="ru-RU" dirty="0" smtClean="0"/>
              <a:t>6. Полтавская битва 27 июня 1709 г. привела к…</a:t>
            </a:r>
          </a:p>
          <a:p>
            <a:pPr>
              <a:buNone/>
            </a:pPr>
            <a:r>
              <a:rPr lang="ru-RU" dirty="0" smtClean="0"/>
              <a:t>1) резкому изменению хода Северной войны</a:t>
            </a:r>
          </a:p>
          <a:p>
            <a:pPr>
              <a:buNone/>
            </a:pPr>
            <a:r>
              <a:rPr lang="ru-RU" dirty="0" smtClean="0"/>
              <a:t>2) распаду Северного Союза</a:t>
            </a:r>
          </a:p>
          <a:p>
            <a:pPr>
              <a:buNone/>
            </a:pPr>
            <a:r>
              <a:rPr lang="ru-RU" dirty="0" smtClean="0"/>
              <a:t>3) потере русскими войсками Риги и </a:t>
            </a:r>
            <a:r>
              <a:rPr lang="ru-RU" dirty="0" err="1" smtClean="0"/>
              <a:t>Ревеля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4) потере русскими войсками Нарвы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7. Как называли в правление Петра I государственного служащего, надзиравшего за деятельностью государственных учреждений и должностных лиц?</a:t>
            </a:r>
          </a:p>
          <a:p>
            <a:pPr>
              <a:buNone/>
            </a:pPr>
            <a:r>
              <a:rPr lang="ru-RU" dirty="0" smtClean="0"/>
              <a:t>1) фискалом</a:t>
            </a:r>
          </a:p>
          <a:p>
            <a:pPr>
              <a:buNone/>
            </a:pPr>
            <a:r>
              <a:rPr lang="ru-RU" dirty="0" smtClean="0"/>
              <a:t> 2) </a:t>
            </a:r>
            <a:r>
              <a:rPr lang="ru-RU" dirty="0" err="1" smtClean="0"/>
              <a:t>верховником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3) воеводой</a:t>
            </a:r>
          </a:p>
          <a:p>
            <a:pPr>
              <a:buNone/>
            </a:pPr>
            <a:r>
              <a:rPr lang="ru-RU" dirty="0" smtClean="0"/>
              <a:t>4) наместником</a:t>
            </a:r>
          </a:p>
          <a:p>
            <a:pPr>
              <a:buNone/>
            </a:pPr>
            <a:r>
              <a:rPr lang="ru-RU" dirty="0" smtClean="0"/>
              <a:t>8. В результате государственных и административных реформ Петра I в России…</a:t>
            </a:r>
          </a:p>
          <a:p>
            <a:pPr>
              <a:buNone/>
            </a:pPr>
            <a:r>
              <a:rPr lang="ru-RU" dirty="0" smtClean="0"/>
              <a:t>1) утвердилась абсолютная власть монарха</a:t>
            </a:r>
          </a:p>
          <a:p>
            <a:pPr>
              <a:buNone/>
            </a:pPr>
            <a:r>
              <a:rPr lang="ru-RU" dirty="0" smtClean="0"/>
              <a:t>2) усилилась роль Земских соборов</a:t>
            </a:r>
          </a:p>
          <a:p>
            <a:pPr>
              <a:buNone/>
            </a:pPr>
            <a:r>
              <a:rPr lang="ru-RU" dirty="0" smtClean="0"/>
              <a:t>3) усилилась роль Боярской Думы</a:t>
            </a:r>
          </a:p>
          <a:p>
            <a:pPr>
              <a:buNone/>
            </a:pPr>
            <a:r>
              <a:rPr lang="ru-RU" dirty="0" smtClean="0"/>
              <a:t> 4) утвердилась роль Верховного Тайного Совета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9. В 1722 г. Петр I принял Указ о престолонаследии, в результате которого государь получил право…</a:t>
            </a:r>
          </a:p>
          <a:p>
            <a:pPr>
              <a:buNone/>
            </a:pPr>
            <a:r>
              <a:rPr lang="ru-RU" dirty="0" smtClean="0"/>
              <a:t> 1) передавать престол строго по наследству</a:t>
            </a:r>
          </a:p>
          <a:p>
            <a:pPr>
              <a:buNone/>
            </a:pPr>
            <a:r>
              <a:rPr lang="ru-RU" dirty="0" smtClean="0"/>
              <a:t> 2) выбирать наследника вместе с Сенатом</a:t>
            </a:r>
          </a:p>
          <a:p>
            <a:pPr>
              <a:buNone/>
            </a:pPr>
            <a:r>
              <a:rPr lang="ru-RU" dirty="0" smtClean="0"/>
              <a:t>3) лично выбирать и назначать наследника </a:t>
            </a:r>
          </a:p>
          <a:p>
            <a:pPr>
              <a:buNone/>
            </a:pPr>
            <a:r>
              <a:rPr lang="ru-RU" dirty="0" smtClean="0"/>
              <a:t>4) передавать престол только по мужской линии</a:t>
            </a:r>
          </a:p>
          <a:p>
            <a:pPr>
              <a:buNone/>
            </a:pPr>
            <a:r>
              <a:rPr lang="ru-RU" dirty="0" smtClean="0"/>
              <a:t>10. Прочтите отрывок из сочинения историка В.О. Ключевского и укажите, к кому относится эта характеристика.</a:t>
            </a:r>
          </a:p>
          <a:p>
            <a:pPr>
              <a:buNone/>
            </a:pPr>
            <a:r>
              <a:rPr lang="ru-RU" dirty="0" smtClean="0"/>
              <a:t>«Человек темного происхождения, «породы самой низкой, ниже шляхетства», по выражению князя Б. Куракина, едва умевший расписаться в получении жалованья и нарисовать свое имя и фамилию, почти сверстник Петра, сотоварищ его воинских потех в Преображенском и корабельных занятий на голландских верфях, он, по отзыву того же Куракина, в милости у царя «до такого градуса взошел, что все государство правил, почитай, и был такой сильный фаворит, что разве в римских </a:t>
            </a:r>
            <a:r>
              <a:rPr lang="ru-RU" dirty="0" err="1" smtClean="0"/>
              <a:t>гисториях</a:t>
            </a:r>
            <a:r>
              <a:rPr lang="ru-RU" dirty="0" smtClean="0"/>
              <a:t> находят». Он отлично знал царя, быстро схватывал его мысли, исполнял самые разнообразные его поручения, даже по инженерной части, которой совсем не понимал, был чем-то вроде главного начальника».</a:t>
            </a:r>
          </a:p>
          <a:p>
            <a:pPr>
              <a:buNone/>
            </a:pPr>
            <a:r>
              <a:rPr lang="ru-RU" dirty="0" smtClean="0"/>
              <a:t> 1) Андрею Курбскому</a:t>
            </a:r>
          </a:p>
          <a:p>
            <a:pPr>
              <a:buNone/>
            </a:pPr>
            <a:r>
              <a:rPr lang="ru-RU" dirty="0" smtClean="0"/>
              <a:t>2) Ивану Шувалову</a:t>
            </a:r>
          </a:p>
          <a:p>
            <a:pPr>
              <a:buNone/>
            </a:pPr>
            <a:r>
              <a:rPr lang="ru-RU" dirty="0" smtClean="0"/>
              <a:t>3) Александру Меншикову</a:t>
            </a:r>
          </a:p>
          <a:p>
            <a:pPr>
              <a:buNone/>
            </a:pPr>
            <a:r>
              <a:rPr lang="ru-RU" dirty="0" smtClean="0"/>
              <a:t> 4) Григорию Потемкину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11. Секуляризация – это</a:t>
            </a:r>
          </a:p>
          <a:p>
            <a:pPr>
              <a:buNone/>
            </a:pPr>
            <a:r>
              <a:rPr lang="ru-RU" dirty="0" smtClean="0"/>
              <a:t> 1) политика оказания экономической помощи предпринимателям</a:t>
            </a:r>
          </a:p>
          <a:p>
            <a:pPr>
              <a:buNone/>
            </a:pPr>
            <a:r>
              <a:rPr lang="ru-RU" dirty="0" smtClean="0"/>
              <a:t>2) активное государственное вмешательство в хозяйственную жизнь</a:t>
            </a:r>
          </a:p>
          <a:p>
            <a:pPr>
              <a:buNone/>
            </a:pPr>
            <a:r>
              <a:rPr lang="ru-RU" dirty="0" smtClean="0"/>
              <a:t> 3) политика государства, направленная на поддержку отечественного производства</a:t>
            </a:r>
          </a:p>
          <a:p>
            <a:pPr>
              <a:buNone/>
            </a:pPr>
            <a:r>
              <a:rPr lang="ru-RU" dirty="0" smtClean="0"/>
              <a:t> 4) обращение государством церковной собственности в государственную</a:t>
            </a:r>
          </a:p>
          <a:p>
            <a:pPr>
              <a:buNone/>
            </a:pPr>
            <a:r>
              <a:rPr lang="ru-RU" dirty="0" smtClean="0"/>
              <a:t>12. В каком ряду приведены даты, связанные с преобразованиями Петра I в области государственного управления?</a:t>
            </a:r>
          </a:p>
          <a:p>
            <a:pPr>
              <a:buNone/>
            </a:pPr>
            <a:r>
              <a:rPr lang="ru-RU" dirty="0" smtClean="0"/>
              <a:t>1) 1613 г., 1653 г.</a:t>
            </a:r>
          </a:p>
          <a:p>
            <a:pPr>
              <a:buNone/>
            </a:pPr>
            <a:r>
              <a:rPr lang="ru-RU" dirty="0" smtClean="0"/>
              <a:t> 2) 1711 г., 1718 г.</a:t>
            </a:r>
          </a:p>
          <a:p>
            <a:pPr>
              <a:buNone/>
            </a:pPr>
            <a:r>
              <a:rPr lang="ru-RU" dirty="0" smtClean="0"/>
              <a:t> 3) 1741 г., 1767 г.</a:t>
            </a:r>
          </a:p>
          <a:p>
            <a:pPr>
              <a:buNone/>
            </a:pPr>
            <a:r>
              <a:rPr lang="ru-RU" dirty="0" smtClean="0"/>
              <a:t> 4) 1802 г., 1810 г.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cuments\работа\7и\иллюстр\org_qnuf621.jpg"/>
          <p:cNvPicPr>
            <a:picLocks noChangeAspect="1" noChangeArrowheads="1"/>
          </p:cNvPicPr>
          <p:nvPr/>
        </p:nvPicPr>
        <p:blipFill>
          <a:blip r:embed="rId2">
            <a:lum bright="66000"/>
          </a:blip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13. К какому веку относится провозглашение России империей?</a:t>
            </a:r>
          </a:p>
          <a:p>
            <a:pPr>
              <a:buNone/>
            </a:pPr>
            <a:r>
              <a:rPr lang="ru-RU" dirty="0" smtClean="0"/>
              <a:t> 1) XVI</a:t>
            </a:r>
          </a:p>
          <a:p>
            <a:pPr>
              <a:buNone/>
            </a:pPr>
            <a:r>
              <a:rPr lang="ru-RU" dirty="0" smtClean="0"/>
              <a:t> 2) XVII</a:t>
            </a:r>
          </a:p>
          <a:p>
            <a:pPr>
              <a:buNone/>
            </a:pPr>
            <a:r>
              <a:rPr lang="ru-RU" dirty="0" smtClean="0"/>
              <a:t> 3) XVIII</a:t>
            </a:r>
          </a:p>
          <a:p>
            <a:pPr>
              <a:buNone/>
            </a:pPr>
            <a:r>
              <a:rPr lang="ru-RU" dirty="0" smtClean="0"/>
              <a:t>4) XIX</a:t>
            </a:r>
          </a:p>
          <a:p>
            <a:pPr>
              <a:buNone/>
            </a:pPr>
            <a:r>
              <a:rPr lang="ru-RU" dirty="0" smtClean="0"/>
              <a:t>14. Чем знаменателен в истории России 1703 г.?</a:t>
            </a:r>
          </a:p>
          <a:p>
            <a:pPr>
              <a:buNone/>
            </a:pPr>
            <a:r>
              <a:rPr lang="ru-RU" dirty="0" smtClean="0"/>
              <a:t>1) основанием Санкт-Петербурга</a:t>
            </a:r>
          </a:p>
          <a:p>
            <a:pPr>
              <a:buNone/>
            </a:pPr>
            <a:r>
              <a:rPr lang="ru-RU" dirty="0" smtClean="0"/>
              <a:t> 2) победой в Полтавской битве</a:t>
            </a:r>
          </a:p>
          <a:p>
            <a:pPr>
              <a:buNone/>
            </a:pPr>
            <a:r>
              <a:rPr lang="ru-RU" dirty="0" smtClean="0"/>
              <a:t>3) началом царствования Петра I</a:t>
            </a:r>
          </a:p>
          <a:p>
            <a:pPr>
              <a:buNone/>
            </a:pPr>
            <a:r>
              <a:rPr lang="ru-RU" dirty="0" smtClean="0"/>
              <a:t>4) открытием Московского Университета</a:t>
            </a:r>
          </a:p>
          <a:p>
            <a:pPr>
              <a:buNone/>
            </a:pPr>
            <a:r>
              <a:rPr lang="ru-RU" dirty="0" smtClean="0"/>
              <a:t>15. Что из названного относится к реформам Петра I в сфере культуры?</a:t>
            </a:r>
          </a:p>
          <a:p>
            <a:pPr>
              <a:buNone/>
            </a:pPr>
            <a:r>
              <a:rPr lang="ru-RU" dirty="0" smtClean="0"/>
              <a:t> 1) начало книгопечатания</a:t>
            </a:r>
          </a:p>
          <a:p>
            <a:pPr>
              <a:buNone/>
            </a:pPr>
            <a:r>
              <a:rPr lang="ru-RU" dirty="0" smtClean="0"/>
              <a:t> 2) основание Кунсткамеры</a:t>
            </a:r>
          </a:p>
          <a:p>
            <a:pPr>
              <a:buNone/>
            </a:pPr>
            <a:r>
              <a:rPr lang="ru-RU" dirty="0" smtClean="0"/>
              <a:t>3) основание Московского университета</a:t>
            </a:r>
          </a:p>
          <a:p>
            <a:pPr>
              <a:buNone/>
            </a:pPr>
            <a:r>
              <a:rPr lang="ru-RU" dirty="0" smtClean="0"/>
              <a:t> 4) основание лицеев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аленти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690</Words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Петр 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 I</dc:title>
  <dc:creator>Валентина</dc:creator>
  <cp:lastModifiedBy>Пользователь Windows</cp:lastModifiedBy>
  <cp:revision>2</cp:revision>
  <dcterms:created xsi:type="dcterms:W3CDTF">2016-03-20T16:23:19Z</dcterms:created>
  <dcterms:modified xsi:type="dcterms:W3CDTF">2016-03-20T16:41:13Z</dcterms:modified>
</cp:coreProperties>
</file>