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Участники исследования 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ученики 5 класса</a:t>
            </a:r>
            <a:br>
              <a:rPr lang="ru-RU" sz="20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Руководитель исследования- </a:t>
            </a:r>
            <a:r>
              <a:rPr lang="ru-RU" sz="20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Вертеленко О.И</a:t>
            </a:r>
            <a:r>
              <a:rPr lang="ru-RU" dirty="0" smtClean="0">
                <a:solidFill>
                  <a:srgbClr val="C00000"/>
                </a:solidFill>
                <a:effectLst/>
              </a:rPr>
              <a:t/>
            </a:r>
            <a:br>
              <a:rPr lang="ru-RU" dirty="0" smtClean="0">
                <a:solidFill>
                  <a:srgbClr val="C00000"/>
                </a:solidFill>
                <a:effectLst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14290"/>
            <a:ext cx="8458200" cy="321471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ГОУ РК «С(К)ШИ №2» с.Усть-Кулом</a:t>
            </a:r>
          </a:p>
          <a:p>
            <a:pPr algn="ctr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Исследовательская работа</a:t>
            </a:r>
          </a:p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«Укоренение традесканции»</a:t>
            </a:r>
            <a:endParaRPr lang="ru-RU" sz="4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kern="0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Литература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Ниссен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Дорте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Практическая энциклопедия «Комнатные растения» 2006 год</a:t>
            </a:r>
          </a:p>
          <a:p>
            <a:pPr>
              <a:buNone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686800" cy="6286544"/>
          </a:xfrm>
        </p:spPr>
        <p:txBody>
          <a:bodyPr>
            <a:noAutofit/>
          </a:bodyPr>
          <a:lstStyle/>
          <a:p>
            <a:pPr marL="0" lvl="0" indent="0" algn="just" fontAlgn="base">
              <a:spcAft>
                <a:spcPct val="0"/>
              </a:spcAft>
              <a:buClrTx/>
              <a:buSzTx/>
              <a:buNone/>
              <a:defRPr/>
            </a:pPr>
            <a:r>
              <a:rPr lang="ru-RU" sz="2800" b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Целью</a:t>
            </a:r>
            <a:r>
              <a:rPr lang="ru-RU" sz="1800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данного исследования является выявление влияния различных комнатных условий  на укоренение и развитие черенков традесканции.</a:t>
            </a:r>
          </a:p>
          <a:p>
            <a:pPr marL="0" lvl="0" indent="0" algn="just" fontAlgn="base">
              <a:spcAft>
                <a:spcPct val="0"/>
              </a:spcAft>
              <a:buClrTx/>
              <a:buSzTx/>
              <a:buNone/>
              <a:defRPr/>
            </a:pPr>
            <a:r>
              <a:rPr lang="ru-RU" sz="2800" b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Задачи: 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Ознакомиться со способом вегетативного размножения растений;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Определить влияние  различных комнатных условий  на рост и развитие корневой системы.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установить реакцию растений </a:t>
            </a:r>
          </a:p>
          <a:p>
            <a:pPr>
              <a:buNone/>
            </a:pPr>
            <a:r>
              <a:rPr lang="ru-RU" sz="2800" b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Объектом</a:t>
            </a:r>
            <a:r>
              <a:rPr lang="ru-RU" sz="2800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исследования является  место  1.на подоконнике, 2. на учительском столе, 3 на шкафу.</a:t>
            </a:r>
          </a:p>
          <a:p>
            <a:pPr>
              <a:buNone/>
            </a:pPr>
            <a:r>
              <a:rPr lang="ru-RU" sz="2800" b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Предметом исследования</a:t>
            </a:r>
            <a:r>
              <a:rPr lang="ru-RU" sz="2800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является растение традесканция. </a:t>
            </a:r>
          </a:p>
          <a:p>
            <a:pPr marL="0" lvl="0" indent="0" algn="just" fontAlgn="base">
              <a:spcAft>
                <a:spcPct val="0"/>
              </a:spcAft>
              <a:buClrTx/>
              <a:buSzTx/>
              <a:buNone/>
              <a:defRPr/>
            </a:pPr>
            <a:r>
              <a:rPr lang="ru-RU" sz="2800" b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Гипотеза</a:t>
            </a:r>
            <a:r>
              <a:rPr lang="ru-RU" sz="2800" b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различные комнатные условия оказывают влияние на развитие черенков растения.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kern="0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Этапы исследовательской деятельности:</a:t>
            </a:r>
            <a:r>
              <a:rPr lang="ru-RU" b="1" kern="0" cap="none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/>
            </a:r>
            <a:br>
              <a:rPr lang="ru-RU" b="1" kern="0" cap="none" dirty="0" smtClean="0">
                <a:solidFill>
                  <a:schemeClr val="accent6">
                    <a:lumMod val="50000"/>
                  </a:schemeClr>
                </a:solidFill>
                <a:effectLst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571612"/>
            <a:ext cx="5786478" cy="450851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Основная часть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1.1. Традесканция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2.Эксперементальная часть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2.1. Подготовка черенков традесканции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2.2. Наблюдения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2.3. Результат и анализ наблюдения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3.Вывод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рекомендации.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4.Литература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kern="0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Традесканция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339166" cy="452596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растение названо в честь английского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садовода Джона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Традесканта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Русское же название традесканции –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«бабьи сплетни»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Размножается традесканция очень хорошо стеблевыми черенками, легко укореняется в земле, может расти долгое время и в воде.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Из дополнительной литературы мы узнали, что традесканция – это очень полезное растение. Она очищает и увлажняет воздух в комнате, нейтрализует электромагнитное излучение.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10600" cy="785818"/>
          </a:xfrm>
        </p:spPr>
        <p:txBody>
          <a:bodyPr>
            <a:normAutofit/>
          </a:bodyPr>
          <a:lstStyle/>
          <a:p>
            <a:r>
              <a:rPr lang="ru-RU" b="1" kern="0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Подготовка черенков традесканции</a:t>
            </a:r>
            <a:endParaRPr lang="ru-RU" dirty="0"/>
          </a:p>
        </p:txBody>
      </p:sp>
      <p:pic>
        <p:nvPicPr>
          <p:cNvPr id="1026" name="Picture 2" descr="C:\Documents and Settings\Admin\Рабочий стол\102SSCAM\SDC11888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428597" y="1142984"/>
            <a:ext cx="3500462" cy="2625347"/>
          </a:xfrm>
          <a:prstGeom prst="rect">
            <a:avLst/>
          </a:prstGeom>
          <a:noFill/>
        </p:spPr>
      </p:pic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4143372" y="1000109"/>
            <a:ext cx="4429156" cy="27146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Три ученика 5 класса отломили по 4 черенка традесканции, положили их в  подписанную баночку с водой, и поставили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в классе в разные места.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Documents and Settings\Admin\Рабочий стол\102SSCAM\SDC11889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429124" y="3946926"/>
            <a:ext cx="3571900" cy="2678924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Рабочий стол\102SSCAM\SDC11890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57158" y="3929066"/>
            <a:ext cx="3571900" cy="2678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2500330"/>
          </a:xfrm>
        </p:spPr>
        <p:txBody>
          <a:bodyPr>
            <a:normAutofit fontScale="90000"/>
          </a:bodyPr>
          <a:lstStyle/>
          <a:p>
            <a:r>
              <a:rPr lang="ru-RU" b="1" kern="0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kern="0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kern="0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Наблюдения	</a:t>
            </a:r>
            <a:br>
              <a:rPr lang="ru-RU" b="1" kern="0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1" kern="0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Баночки с черенками традесканции в течении 2 недель находятся:</a:t>
            </a:r>
            <a:r>
              <a:rPr lang="ru-RU" b="1" kern="0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kern="0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kern="0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1. У Вовы на подоконнике у окна.</a:t>
            </a:r>
            <a:br>
              <a:rPr lang="ru-RU" sz="2700" kern="0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kern="0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 У Вани на учительском столе</a:t>
            </a:r>
            <a:br>
              <a:rPr lang="ru-RU" sz="2700" kern="0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kern="0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3.У Жени на шкафу в середине класса.</a:t>
            </a:r>
            <a:r>
              <a:rPr lang="ru-RU" sz="2700" b="1" kern="0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kern="0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1" kern="0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endParaRPr lang="ru-RU" sz="2700" dirty="0"/>
          </a:p>
        </p:txBody>
      </p:sp>
      <p:pic>
        <p:nvPicPr>
          <p:cNvPr id="2050" name="Picture 2" descr="C:\Documents and Settings\Admin\Рабочий стол\102SSCAM\SDC1189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14678" y="3000372"/>
            <a:ext cx="2732504" cy="3643338"/>
          </a:xfrm>
          <a:prstGeom prst="rect">
            <a:avLst/>
          </a:prstGeom>
          <a:noFill/>
        </p:spPr>
      </p:pic>
      <p:pic>
        <p:nvPicPr>
          <p:cNvPr id="2051" name="Picture 3" descr="C:\Documents and Settings\Admin\Рабочий стол\102SSCAM\SDC11895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14282" y="3000372"/>
            <a:ext cx="2732504" cy="3643338"/>
          </a:xfrm>
          <a:prstGeom prst="rect">
            <a:avLst/>
          </a:prstGeom>
          <a:noFill/>
        </p:spPr>
      </p:pic>
      <p:pic>
        <p:nvPicPr>
          <p:cNvPr id="2052" name="Picture 4" descr="C:\Documents and Settings\Admin\Рабочий стол\102SSCAM\SDC11896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215074" y="3000372"/>
            <a:ext cx="2728906" cy="36385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8848756" cy="1857388"/>
          </a:xfrm>
        </p:spPr>
        <p:txBody>
          <a:bodyPr>
            <a:noAutofit/>
          </a:bodyPr>
          <a:lstStyle/>
          <a:p>
            <a:r>
              <a:rPr lang="ru-RU" sz="3200" b="1" kern="0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 и анализ наблюдения</a:t>
            </a:r>
            <a:br>
              <a:rPr lang="ru-RU" sz="3200" b="1" kern="0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1" kern="0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Черенки:</a:t>
            </a:r>
            <a:br>
              <a:rPr lang="ru-RU" sz="3200" b="1" kern="0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1" kern="0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kern="0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kern="0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 Жени </a:t>
            </a:r>
            <a:r>
              <a:rPr lang="ru-RU" sz="1600" kern="0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 до 1 см )               </a:t>
            </a:r>
            <a:r>
              <a:rPr lang="ru-RU" sz="2400" b="1" kern="0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 Вани</a:t>
            </a:r>
            <a:r>
              <a:rPr lang="ru-RU" sz="1600" kern="0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(от 1 до 3 см)             </a:t>
            </a:r>
            <a:r>
              <a:rPr lang="ru-RU" sz="2400" b="1" kern="0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 Вовы </a:t>
            </a:r>
            <a:r>
              <a:rPr lang="ru-RU" sz="1600" kern="0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 от 5 см и </a:t>
            </a:r>
            <a:r>
              <a:rPr lang="ru-RU" sz="1600" kern="0" cap="none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длинее</a:t>
            </a:r>
            <a:r>
              <a:rPr lang="ru-RU" sz="1600" kern="0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200" b="1" kern="0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kern="0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3075" name="Picture 3" descr="C:\Documents and Settings\Admin\Рабочий стол\102SSCAM\SDC1192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4282" y="2500306"/>
            <a:ext cx="2738436" cy="3651248"/>
          </a:xfrm>
          <a:prstGeom prst="rect">
            <a:avLst/>
          </a:prstGeom>
          <a:noFill/>
        </p:spPr>
      </p:pic>
      <p:pic>
        <p:nvPicPr>
          <p:cNvPr id="3077" name="Picture 5" descr="C:\Documents and Settings\Admin\Рабочий стол\102SSCAM\SDC11927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214678" y="2500306"/>
            <a:ext cx="2732504" cy="3643337"/>
          </a:xfrm>
          <a:prstGeom prst="rect">
            <a:avLst/>
          </a:prstGeom>
          <a:noFill/>
        </p:spPr>
      </p:pic>
      <p:pic>
        <p:nvPicPr>
          <p:cNvPr id="3078" name="Picture 6" descr="C:\Documents and Settings\Admin\Рабочий стол\102SSCAM\SDC11930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125776" y="2500306"/>
            <a:ext cx="2728939" cy="3638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562" y="457200"/>
            <a:ext cx="4491038" cy="5829320"/>
          </a:xfrm>
        </p:spPr>
        <p:txBody>
          <a:bodyPr>
            <a:normAutofit fontScale="90000"/>
          </a:bodyPr>
          <a:lstStyle/>
          <a:p>
            <a:r>
              <a:rPr lang="ru-RU" b="1" kern="0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kern="0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kern="0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kern="0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kern="0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kern="0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kern="0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kern="0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kern="0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kern="0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kern="0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kern="0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kern="0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kern="0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kern="0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kern="0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kern="0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kern="0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kern="0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Выводы</a:t>
            </a:r>
            <a:br>
              <a:rPr lang="ru-RU" b="1" kern="0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kern="0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результате нашего исследования было выявлено положительное влияние солнечного света. От недостатка  света, корни на черенках у Вани и  особенно у Жени значительно короче чем у Вовы. </a:t>
            </a:r>
            <a:br>
              <a:rPr lang="ru-RU" sz="2400" kern="0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kern="0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Солнечный свет- один из наиболее важных для жизни растений экологических показателей. Под влиянием света на растения происходит фотосинтез во время которого растение потребляет из воздуха углекислый газ и воду, а возвращает кислород..</a:t>
            </a:r>
            <a:r>
              <a:rPr lang="ru-RU" sz="2000" dirty="0" smtClean="0"/>
              <a:t> 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b="1" kern="0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kern="0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kern="0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kern="0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kern="0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kern="0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kern="0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kern="0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kern="0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kern="0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kern="0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kern="0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kern="0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kern="0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4" name="Picture 2" descr="C:\Documents and Settings\Admin\Рабочий стол\102SSCAM\SDC1193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20" y="714356"/>
            <a:ext cx="3643338" cy="2786082"/>
          </a:xfrm>
          <a:prstGeom prst="rect">
            <a:avLst/>
          </a:prstGeom>
          <a:noFill/>
        </p:spPr>
      </p:pic>
      <p:pic>
        <p:nvPicPr>
          <p:cNvPr id="4098" name="Picture 2" descr="C:\Documents and Settings\Admin\Рабочий стол\102SSCAM\SDC1193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28596" y="3857628"/>
            <a:ext cx="3448040" cy="25860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57200"/>
            <a:ext cx="7715304" cy="838200"/>
          </a:xfrm>
        </p:spPr>
        <p:txBody>
          <a:bodyPr/>
          <a:lstStyle/>
          <a:p>
            <a:r>
              <a:rPr lang="ru-RU" b="1" kern="0" cap="none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Рекомендации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71612"/>
            <a:ext cx="4338638" cy="450851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В результате нашего исследования было выявлено положительное влияние солнечного света.</a:t>
            </a:r>
            <a:r>
              <a:rPr lang="ru-RU" sz="2800" kern="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Поэтому мы  рекомендуем всем любителям комнатного цветоводства укоренять черенки на подоконниках окон .Один из факторов :свет влияет на развитие и рост растения.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Администратор\Рабочий стол\SDC19425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929190" y="1214422"/>
            <a:ext cx="3871914" cy="5162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108</TotalTime>
  <Words>289</Words>
  <PresentationFormat>Экран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Участники исследования –ученики 5 класса  Руководитель исследования- Вертеленко О.И </vt:lpstr>
      <vt:lpstr>Слайд 2</vt:lpstr>
      <vt:lpstr>Этапы исследовательской деятельности: </vt:lpstr>
      <vt:lpstr>Традесканция</vt:lpstr>
      <vt:lpstr>Подготовка черенков традесканции</vt:lpstr>
      <vt:lpstr> Наблюдения  Баночки с черенками традесканции в течении 2 недель находятся: 1. У Вовы на подоконнике у окна. 2. У Вани на учительском столе 3.У Жени на шкафу в середине класса.  </vt:lpstr>
      <vt:lpstr>Результат и анализ наблюдения Черенки:  У Жени ( до 1 см )               У Вани (от 1 до 3 см)             У Вовы ( от 5 см и длинее) </vt:lpstr>
      <vt:lpstr>         Выводы В результате нашего исследования было выявлено положительное влияние солнечного света. От недостатка  света, корни на черенках у Вани и  особенно у Жени значительно короче чем у Вовы.  Солнечный свет- один из наиболее важных для жизни растений экологических показателей. Под влиянием света на растения происходит фотосинтез во время которого растение потребляет из воздуха углекислый газ и воду, а возвращает кислород..          </vt:lpstr>
      <vt:lpstr>Рекомендации</vt:lpstr>
      <vt:lpstr>Литература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Участники исследования –ученики 5 класса  Руководитель исследования- Вертеленко О.И </dc:title>
  <cp:lastModifiedBy>Admin</cp:lastModifiedBy>
  <cp:revision>15</cp:revision>
  <dcterms:modified xsi:type="dcterms:W3CDTF">2016-03-16T02:53:20Z</dcterms:modified>
</cp:coreProperties>
</file>