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4" r:id="rId2"/>
  </p:sldMasterIdLst>
  <p:sldIdLst>
    <p:sldId id="276" r:id="rId3"/>
    <p:sldId id="270" r:id="rId4"/>
    <p:sldId id="256" r:id="rId5"/>
    <p:sldId id="281" r:id="rId6"/>
    <p:sldId id="282" r:id="rId7"/>
    <p:sldId id="280" r:id="rId8"/>
    <p:sldId id="263" r:id="rId9"/>
    <p:sldId id="259" r:id="rId10"/>
    <p:sldId id="260" r:id="rId11"/>
    <p:sldId id="262" r:id="rId12"/>
    <p:sldId id="274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5D"/>
    <a:srgbClr val="CC0000"/>
    <a:srgbClr val="FFFFCC"/>
    <a:srgbClr val="666699"/>
    <a:srgbClr val="990099"/>
    <a:srgbClr val="F0D1FF"/>
    <a:srgbClr val="FDE3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80B3-373C-424C-B8CE-1797B71C3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51C4-4DE9-4FC7-8529-95D70F6F5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4658-73CA-4C4B-A708-879CBA8F3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675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13B3-2301-4028-A652-C479C06B2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2EE2A-92F8-4453-AF9D-8EF44A29F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D820A-2BCE-4435-A02B-4214A03CFA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1B83F-EB2E-445C-8A94-424A9C8A2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23C16-C5CD-43E4-902C-C6E36C843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9D0C-3F2E-4AAD-90A2-D77E92F0A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3A751-17A1-4C07-B69A-556880225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00E3-D452-405B-AF7A-EED862290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8E4C5B-FB56-4E95-9928-ADEF67718EF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65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sndAc>
      <p:stSnd>
        <p:snd r:embed="rId13" name="applause.wav"/>
      </p:stSnd>
    </p:sndAc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83;&#1077;&#1082;&#1089;\Desktop\&#1084;&#1086;&#1077;%20&#1079;&#1072;&#1085;&#1103;&#1090;&#1080;&#1077;\skype-skayp-zvonok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72;&#1083;&#1077;&#1082;&#1089;\Desktop\&#1084;&#1086;&#1077;%20&#1079;&#1072;&#1085;&#1103;&#1090;&#1080;&#1077;\Zvuk_-_Skrip_dveri_(iPlayer.fm)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516216" cy="2204863"/>
          </a:xfrm>
        </p:spPr>
        <p:txBody>
          <a:bodyPr/>
          <a:lstStyle/>
          <a:p>
            <a:r>
              <a:rPr lang="en-US" sz="8800" b="1" dirty="0" smtClean="0">
                <a:latin typeface="Arial Black" pitchFamily="34" charset="0"/>
              </a:rPr>
              <a:t>Skype </a:t>
            </a:r>
            <a:endParaRPr lang="ru-RU" sz="8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7200800" cy="35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kype-skayp-zvono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50825" y="692150"/>
            <a:ext cx="2233613" cy="3097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0800000">
            <a:off x="1187450" y="3789363"/>
            <a:ext cx="360363" cy="2905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1187450" y="4076700"/>
            <a:ext cx="576263" cy="1728788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97" y="273"/>
              </a:cxn>
              <a:cxn ang="0">
                <a:pos x="15" y="409"/>
              </a:cxn>
              <a:cxn ang="0">
                <a:pos x="106" y="726"/>
              </a:cxn>
            </a:cxnLst>
            <a:rect l="0" t="0" r="r" b="b"/>
            <a:pathLst>
              <a:path w="205" h="726">
                <a:moveTo>
                  <a:pt x="61" y="0"/>
                </a:moveTo>
                <a:cubicBezTo>
                  <a:pt x="133" y="102"/>
                  <a:pt x="205" y="205"/>
                  <a:pt x="197" y="273"/>
                </a:cubicBezTo>
                <a:cubicBezTo>
                  <a:pt x="189" y="341"/>
                  <a:pt x="30" y="334"/>
                  <a:pt x="15" y="409"/>
                </a:cubicBezTo>
                <a:cubicBezTo>
                  <a:pt x="0" y="484"/>
                  <a:pt x="91" y="666"/>
                  <a:pt x="106" y="72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458828">
            <a:off x="755650" y="1268413"/>
            <a:ext cx="104775" cy="587375"/>
          </a:xfrm>
          <a:prstGeom prst="moon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 rot="1650645">
            <a:off x="2987675" y="0"/>
            <a:ext cx="1651000" cy="22018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 rot="2068382">
            <a:off x="3995738" y="1557338"/>
            <a:ext cx="1714500" cy="235426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 rot="2900468">
            <a:off x="6228557" y="692943"/>
            <a:ext cx="1727200" cy="2303463"/>
          </a:xfrm>
          <a:prstGeom prst="ellipse">
            <a:avLst/>
          </a:prstGeom>
          <a:solidFill>
            <a:srgbClr val="88F31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 rot="5141636">
            <a:off x="5437982" y="4075906"/>
            <a:ext cx="1439862" cy="2162175"/>
          </a:xfrm>
          <a:prstGeom prst="ellipse">
            <a:avLst/>
          </a:prstGeom>
          <a:solidFill>
            <a:srgbClr val="FFA9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 rot="3337297">
            <a:off x="7235031" y="2528094"/>
            <a:ext cx="1655763" cy="21621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2659902">
            <a:off x="3059113" y="2060575"/>
            <a:ext cx="360362" cy="2619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 rot="35827405">
            <a:off x="6880225" y="4148138"/>
            <a:ext cx="360363" cy="2174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12519824">
            <a:off x="3924300" y="3644900"/>
            <a:ext cx="360363" cy="2889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16200000">
            <a:off x="4800600" y="5072063"/>
            <a:ext cx="360363" cy="2428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A95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 rot="13068953">
            <a:off x="6084888" y="2636838"/>
            <a:ext cx="360362" cy="2889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8F31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WordArt 25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7921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Ш</a:t>
            </a:r>
          </a:p>
        </p:txBody>
      </p:sp>
      <p:sp>
        <p:nvSpPr>
          <p:cNvPr id="8219" name="WordArt 27"/>
          <p:cNvSpPr>
            <a:spLocks noChangeArrowheads="1" noChangeShapeType="1" noTextEdit="1"/>
          </p:cNvSpPr>
          <p:nvPr/>
        </p:nvSpPr>
        <p:spPr bwMode="auto">
          <a:xfrm>
            <a:off x="4067175" y="2420938"/>
            <a:ext cx="15128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пулька</a:t>
            </a: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6300788" y="1484313"/>
            <a:ext cx="136683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ашка</a:t>
            </a:r>
          </a:p>
        </p:txBody>
      </p:sp>
      <p:sp>
        <p:nvSpPr>
          <p:cNvPr id="8221" name="WordArt 29"/>
          <p:cNvSpPr>
            <a:spLocks noChangeArrowheads="1" noChangeShapeType="1" noTextEdit="1"/>
          </p:cNvSpPr>
          <p:nvPr/>
        </p:nvSpPr>
        <p:spPr bwMode="auto">
          <a:xfrm>
            <a:off x="179388" y="4941888"/>
            <a:ext cx="1584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Шутка</a:t>
            </a:r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900113" y="2205038"/>
            <a:ext cx="2351087" cy="3384550"/>
          </a:xfrm>
          <a:custGeom>
            <a:avLst/>
            <a:gdLst/>
            <a:ahLst/>
            <a:cxnLst>
              <a:cxn ang="0">
                <a:pos x="1481" y="0"/>
              </a:cxn>
              <a:cxn ang="0">
                <a:pos x="1390" y="454"/>
              </a:cxn>
              <a:cxn ang="0">
                <a:pos x="1073" y="635"/>
              </a:cxn>
              <a:cxn ang="0">
                <a:pos x="1028" y="1044"/>
              </a:cxn>
              <a:cxn ang="0">
                <a:pos x="166" y="1815"/>
              </a:cxn>
              <a:cxn ang="0">
                <a:pos x="30" y="2132"/>
              </a:cxn>
            </a:cxnLst>
            <a:rect l="0" t="0" r="r" b="b"/>
            <a:pathLst>
              <a:path w="1481" h="2132">
                <a:moveTo>
                  <a:pt x="1481" y="0"/>
                </a:moveTo>
                <a:cubicBezTo>
                  <a:pt x="1469" y="174"/>
                  <a:pt x="1458" y="348"/>
                  <a:pt x="1390" y="454"/>
                </a:cubicBezTo>
                <a:cubicBezTo>
                  <a:pt x="1322" y="560"/>
                  <a:pt x="1133" y="537"/>
                  <a:pt x="1073" y="635"/>
                </a:cubicBezTo>
                <a:cubicBezTo>
                  <a:pt x="1013" y="733"/>
                  <a:pt x="1179" y="847"/>
                  <a:pt x="1028" y="1044"/>
                </a:cubicBezTo>
                <a:cubicBezTo>
                  <a:pt x="877" y="1241"/>
                  <a:pt x="332" y="1634"/>
                  <a:pt x="166" y="1815"/>
                </a:cubicBezTo>
                <a:cubicBezTo>
                  <a:pt x="0" y="1996"/>
                  <a:pt x="15" y="2064"/>
                  <a:pt x="30" y="213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900113" y="3860800"/>
            <a:ext cx="3143250" cy="1008063"/>
          </a:xfrm>
          <a:custGeom>
            <a:avLst/>
            <a:gdLst/>
            <a:ahLst/>
            <a:cxnLst>
              <a:cxn ang="0">
                <a:pos x="1950" y="0"/>
              </a:cxn>
              <a:cxn ang="0">
                <a:pos x="1814" y="318"/>
              </a:cxn>
              <a:cxn ang="0">
                <a:pos x="952" y="454"/>
              </a:cxn>
              <a:cxn ang="0">
                <a:pos x="363" y="499"/>
              </a:cxn>
              <a:cxn ang="0">
                <a:pos x="0" y="635"/>
              </a:cxn>
            </a:cxnLst>
            <a:rect l="0" t="0" r="r" b="b"/>
            <a:pathLst>
              <a:path w="1980" h="635">
                <a:moveTo>
                  <a:pt x="1950" y="0"/>
                </a:moveTo>
                <a:cubicBezTo>
                  <a:pt x="1965" y="121"/>
                  <a:pt x="1980" y="242"/>
                  <a:pt x="1814" y="318"/>
                </a:cubicBezTo>
                <a:cubicBezTo>
                  <a:pt x="1648" y="394"/>
                  <a:pt x="1194" y="424"/>
                  <a:pt x="952" y="454"/>
                </a:cubicBezTo>
                <a:cubicBezTo>
                  <a:pt x="710" y="484"/>
                  <a:pt x="522" y="469"/>
                  <a:pt x="363" y="499"/>
                </a:cubicBezTo>
                <a:cubicBezTo>
                  <a:pt x="204" y="529"/>
                  <a:pt x="102" y="582"/>
                  <a:pt x="0" y="635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7" name="Freeform 35"/>
          <p:cNvSpPr>
            <a:spLocks/>
          </p:cNvSpPr>
          <p:nvPr/>
        </p:nvSpPr>
        <p:spPr bwMode="auto">
          <a:xfrm>
            <a:off x="1116013" y="4171950"/>
            <a:ext cx="5832475" cy="769938"/>
          </a:xfrm>
          <a:custGeom>
            <a:avLst/>
            <a:gdLst/>
            <a:ahLst/>
            <a:cxnLst>
              <a:cxn ang="0">
                <a:pos x="3674" y="76"/>
              </a:cxn>
              <a:cxn ang="0">
                <a:pos x="3311" y="258"/>
              </a:cxn>
              <a:cxn ang="0">
                <a:pos x="2495" y="31"/>
              </a:cxn>
              <a:cxn ang="0">
                <a:pos x="998" y="76"/>
              </a:cxn>
              <a:cxn ang="0">
                <a:pos x="0" y="485"/>
              </a:cxn>
            </a:cxnLst>
            <a:rect l="0" t="0" r="r" b="b"/>
            <a:pathLst>
              <a:path w="3674" h="485">
                <a:moveTo>
                  <a:pt x="3674" y="76"/>
                </a:moveTo>
                <a:cubicBezTo>
                  <a:pt x="3590" y="171"/>
                  <a:pt x="3507" y="266"/>
                  <a:pt x="3311" y="258"/>
                </a:cubicBezTo>
                <a:cubicBezTo>
                  <a:pt x="3115" y="250"/>
                  <a:pt x="2880" y="61"/>
                  <a:pt x="2495" y="31"/>
                </a:cubicBezTo>
                <a:cubicBezTo>
                  <a:pt x="2110" y="1"/>
                  <a:pt x="1414" y="0"/>
                  <a:pt x="998" y="76"/>
                </a:cubicBezTo>
                <a:cubicBezTo>
                  <a:pt x="582" y="152"/>
                  <a:pt x="291" y="318"/>
                  <a:pt x="0" y="485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8" name="Freeform 36"/>
          <p:cNvSpPr>
            <a:spLocks/>
          </p:cNvSpPr>
          <p:nvPr/>
        </p:nvSpPr>
        <p:spPr bwMode="auto">
          <a:xfrm>
            <a:off x="900113" y="4581525"/>
            <a:ext cx="3959225" cy="719138"/>
          </a:xfrm>
          <a:custGeom>
            <a:avLst/>
            <a:gdLst/>
            <a:ahLst/>
            <a:cxnLst>
              <a:cxn ang="0">
                <a:pos x="2494" y="877"/>
              </a:cxn>
              <a:cxn ang="0">
                <a:pos x="2177" y="877"/>
              </a:cxn>
              <a:cxn ang="0">
                <a:pos x="1769" y="468"/>
              </a:cxn>
              <a:cxn ang="0">
                <a:pos x="1360" y="105"/>
              </a:cxn>
              <a:cxn ang="0">
                <a:pos x="453" y="15"/>
              </a:cxn>
              <a:cxn ang="0">
                <a:pos x="0" y="15"/>
              </a:cxn>
            </a:cxnLst>
            <a:rect l="0" t="0" r="r" b="b"/>
            <a:pathLst>
              <a:path w="2494" h="945">
                <a:moveTo>
                  <a:pt x="2494" y="877"/>
                </a:moveTo>
                <a:cubicBezTo>
                  <a:pt x="2396" y="911"/>
                  <a:pt x="2298" y="945"/>
                  <a:pt x="2177" y="877"/>
                </a:cubicBezTo>
                <a:cubicBezTo>
                  <a:pt x="2056" y="809"/>
                  <a:pt x="1905" y="597"/>
                  <a:pt x="1769" y="468"/>
                </a:cubicBezTo>
                <a:cubicBezTo>
                  <a:pt x="1633" y="339"/>
                  <a:pt x="1579" y="180"/>
                  <a:pt x="1360" y="105"/>
                </a:cubicBezTo>
                <a:cubicBezTo>
                  <a:pt x="1141" y="30"/>
                  <a:pt x="680" y="30"/>
                  <a:pt x="453" y="15"/>
                </a:cubicBezTo>
                <a:cubicBezTo>
                  <a:pt x="226" y="0"/>
                  <a:pt x="113" y="7"/>
                  <a:pt x="0" y="15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5508625" y="4724400"/>
            <a:ext cx="13668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кола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7451725" y="3284538"/>
            <a:ext cx="136683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мель</a:t>
            </a:r>
          </a:p>
        </p:txBody>
      </p:sp>
      <p:sp>
        <p:nvSpPr>
          <p:cNvPr id="8231" name="Freeform 39"/>
          <p:cNvSpPr>
            <a:spLocks/>
          </p:cNvSpPr>
          <p:nvPr/>
        </p:nvSpPr>
        <p:spPr bwMode="auto">
          <a:xfrm>
            <a:off x="539750" y="2852738"/>
            <a:ext cx="5616575" cy="2160587"/>
          </a:xfrm>
          <a:custGeom>
            <a:avLst/>
            <a:gdLst/>
            <a:ahLst/>
            <a:cxnLst>
              <a:cxn ang="0">
                <a:pos x="3538" y="0"/>
              </a:cxn>
              <a:cxn ang="0">
                <a:pos x="3356" y="363"/>
              </a:cxn>
              <a:cxn ang="0">
                <a:pos x="3084" y="499"/>
              </a:cxn>
              <a:cxn ang="0">
                <a:pos x="2812" y="681"/>
              </a:cxn>
              <a:cxn ang="0">
                <a:pos x="2540" y="953"/>
              </a:cxn>
              <a:cxn ang="0">
                <a:pos x="1179" y="998"/>
              </a:cxn>
              <a:cxn ang="0">
                <a:pos x="0" y="1361"/>
              </a:cxn>
            </a:cxnLst>
            <a:rect l="0" t="0" r="r" b="b"/>
            <a:pathLst>
              <a:path w="3538" h="1361">
                <a:moveTo>
                  <a:pt x="3538" y="0"/>
                </a:moveTo>
                <a:cubicBezTo>
                  <a:pt x="3485" y="140"/>
                  <a:pt x="3432" y="280"/>
                  <a:pt x="3356" y="363"/>
                </a:cubicBezTo>
                <a:cubicBezTo>
                  <a:pt x="3280" y="446"/>
                  <a:pt x="3175" y="446"/>
                  <a:pt x="3084" y="499"/>
                </a:cubicBezTo>
                <a:cubicBezTo>
                  <a:pt x="2993" y="552"/>
                  <a:pt x="2903" y="605"/>
                  <a:pt x="2812" y="681"/>
                </a:cubicBezTo>
                <a:cubicBezTo>
                  <a:pt x="2721" y="757"/>
                  <a:pt x="2812" y="900"/>
                  <a:pt x="2540" y="953"/>
                </a:cubicBezTo>
                <a:cubicBezTo>
                  <a:pt x="2268" y="1006"/>
                  <a:pt x="1602" y="930"/>
                  <a:pt x="1179" y="998"/>
                </a:cubicBezTo>
                <a:cubicBezTo>
                  <a:pt x="756" y="1066"/>
                  <a:pt x="196" y="1301"/>
                  <a:pt x="0" y="1361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3276600" y="620713"/>
            <a:ext cx="11509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утка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1835150" y="5445125"/>
            <a:ext cx="19446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4DE"/>
                </a:solidFill>
                <a:latin typeface="Arial"/>
                <a:cs typeface="Arial"/>
              </a:rPr>
              <a:t>шпулька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3851275" y="5805488"/>
            <a:ext cx="16573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шашка</a:t>
            </a:r>
          </a:p>
        </p:txBody>
      </p:sp>
      <p:sp>
        <p:nvSpPr>
          <p:cNvPr id="8240" name="WordArt 48"/>
          <p:cNvSpPr>
            <a:spLocks noChangeArrowheads="1" noChangeShapeType="1" noTextEdit="1"/>
          </p:cNvSpPr>
          <p:nvPr/>
        </p:nvSpPr>
        <p:spPr bwMode="auto">
          <a:xfrm>
            <a:off x="5580063" y="6021388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шмель</a:t>
            </a:r>
          </a:p>
        </p:txBody>
      </p:sp>
      <p:sp>
        <p:nvSpPr>
          <p:cNvPr id="8241" name="WordArt 49"/>
          <p:cNvSpPr>
            <a:spLocks noChangeArrowheads="1" noChangeShapeType="1" noTextEdit="1"/>
          </p:cNvSpPr>
          <p:nvPr/>
        </p:nvSpPr>
        <p:spPr bwMode="auto">
          <a:xfrm>
            <a:off x="7308850" y="6165850"/>
            <a:ext cx="16922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20" grpId="0" animBg="1"/>
      <p:bldP spid="8221" grpId="0" animBg="1"/>
      <p:bldP spid="8224" grpId="0" animBg="1"/>
      <p:bldP spid="8225" grpId="0" animBg="1"/>
      <p:bldP spid="8227" grpId="0" animBg="1"/>
      <p:bldP spid="8228" grpId="0" animBg="1"/>
      <p:bldP spid="8229" grpId="0" animBg="1"/>
      <p:bldP spid="8230" grpId="0" animBg="1"/>
      <p:bldP spid="8231" grpId="0" animBg="1"/>
      <p:bldP spid="8237" grpId="0" animBg="1"/>
      <p:bldP spid="8238" grpId="0" animBg="1"/>
      <p:bldP spid="8239" grpId="0" animBg="1"/>
      <p:bldP spid="8240" grpId="0" animBg="1"/>
      <p:bldP spid="82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://festival.1september.ru/articles/626029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1331640" y="764704"/>
            <a:ext cx="7451725" cy="50403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050" name="Picture 2" descr="http://i.ytimg.com/vi/H1mtiPCljII/sd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Zvuk_-_Skrip_dver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8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800" dirty="0" smtClean="0">
                <a:latin typeface="Arial Black" pitchFamily="34" charset="0"/>
              </a:rPr>
              <a:t>Карабас - Барабас</a:t>
            </a:r>
            <a:endParaRPr lang="ru-RU" sz="4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332038"/>
            <a:ext cx="7056438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b="1" dirty="0"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-6000"/>
          </a:blip>
          <a:srcRect l="-143" t="-443" r="2365" b="3813"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</p:spPr>
      </p:pic>
      <p:sp>
        <p:nvSpPr>
          <p:cNvPr id="2065" name="Oval 17"/>
          <p:cNvSpPr>
            <a:spLocks noChangeArrowheads="1"/>
          </p:cNvSpPr>
          <p:nvPr/>
        </p:nvSpPr>
        <p:spPr bwMode="auto">
          <a:xfrm rot="1970444">
            <a:off x="2732088" y="2305050"/>
            <a:ext cx="4851400" cy="11525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 rot="-2518109">
            <a:off x="5889625" y="3779838"/>
            <a:ext cx="863600" cy="18002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 rot="16200000">
            <a:off x="2190750" y="1417638"/>
            <a:ext cx="1150937" cy="1430338"/>
          </a:xfrm>
          <a:prstGeom prst="moon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 rot="1730475">
            <a:off x="2316163" y="2728913"/>
            <a:ext cx="5386387" cy="62230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181" y="52"/>
              </a:cxn>
              <a:cxn ang="0">
                <a:pos x="408" y="279"/>
              </a:cxn>
              <a:cxn ang="0">
                <a:pos x="635" y="143"/>
              </a:cxn>
              <a:cxn ang="0">
                <a:pos x="816" y="279"/>
              </a:cxn>
              <a:cxn ang="0">
                <a:pos x="1270" y="7"/>
              </a:cxn>
              <a:cxn ang="0">
                <a:pos x="1496" y="234"/>
              </a:cxn>
              <a:cxn ang="0">
                <a:pos x="1769" y="279"/>
              </a:cxn>
              <a:cxn ang="0">
                <a:pos x="1950" y="97"/>
              </a:cxn>
              <a:cxn ang="0">
                <a:pos x="2086" y="234"/>
              </a:cxn>
              <a:cxn ang="0">
                <a:pos x="2222" y="324"/>
              </a:cxn>
              <a:cxn ang="0">
                <a:pos x="2449" y="234"/>
              </a:cxn>
              <a:cxn ang="0">
                <a:pos x="2630" y="324"/>
              </a:cxn>
              <a:cxn ang="0">
                <a:pos x="2903" y="97"/>
              </a:cxn>
              <a:cxn ang="0">
                <a:pos x="3175" y="234"/>
              </a:cxn>
              <a:cxn ang="0">
                <a:pos x="3356" y="324"/>
              </a:cxn>
              <a:cxn ang="0">
                <a:pos x="3583" y="234"/>
              </a:cxn>
              <a:cxn ang="0">
                <a:pos x="3628" y="279"/>
              </a:cxn>
              <a:cxn ang="0">
                <a:pos x="3810" y="279"/>
              </a:cxn>
              <a:cxn ang="0">
                <a:pos x="3946" y="324"/>
              </a:cxn>
            </a:cxnLst>
            <a:rect l="0" t="0" r="r" b="b"/>
            <a:pathLst>
              <a:path w="3946" h="347">
                <a:moveTo>
                  <a:pt x="0" y="279"/>
                </a:moveTo>
                <a:cubicBezTo>
                  <a:pt x="56" y="165"/>
                  <a:pt x="113" y="52"/>
                  <a:pt x="181" y="52"/>
                </a:cubicBezTo>
                <a:cubicBezTo>
                  <a:pt x="249" y="52"/>
                  <a:pt x="332" y="264"/>
                  <a:pt x="408" y="279"/>
                </a:cubicBezTo>
                <a:cubicBezTo>
                  <a:pt x="484" y="294"/>
                  <a:pt x="567" y="143"/>
                  <a:pt x="635" y="143"/>
                </a:cubicBezTo>
                <a:cubicBezTo>
                  <a:pt x="703" y="143"/>
                  <a:pt x="710" y="302"/>
                  <a:pt x="816" y="279"/>
                </a:cubicBezTo>
                <a:cubicBezTo>
                  <a:pt x="922" y="256"/>
                  <a:pt x="1157" y="14"/>
                  <a:pt x="1270" y="7"/>
                </a:cubicBezTo>
                <a:cubicBezTo>
                  <a:pt x="1383" y="0"/>
                  <a:pt x="1413" y="189"/>
                  <a:pt x="1496" y="234"/>
                </a:cubicBezTo>
                <a:cubicBezTo>
                  <a:pt x="1579" y="279"/>
                  <a:pt x="1693" y="302"/>
                  <a:pt x="1769" y="279"/>
                </a:cubicBezTo>
                <a:cubicBezTo>
                  <a:pt x="1845" y="256"/>
                  <a:pt x="1897" y="104"/>
                  <a:pt x="1950" y="97"/>
                </a:cubicBezTo>
                <a:cubicBezTo>
                  <a:pt x="2003" y="90"/>
                  <a:pt x="2041" y="196"/>
                  <a:pt x="2086" y="234"/>
                </a:cubicBezTo>
                <a:cubicBezTo>
                  <a:pt x="2131" y="272"/>
                  <a:pt x="2162" y="324"/>
                  <a:pt x="2222" y="324"/>
                </a:cubicBezTo>
                <a:cubicBezTo>
                  <a:pt x="2282" y="324"/>
                  <a:pt x="2381" y="234"/>
                  <a:pt x="2449" y="234"/>
                </a:cubicBezTo>
                <a:cubicBezTo>
                  <a:pt x="2517" y="234"/>
                  <a:pt x="2554" y="347"/>
                  <a:pt x="2630" y="324"/>
                </a:cubicBezTo>
                <a:cubicBezTo>
                  <a:pt x="2706" y="301"/>
                  <a:pt x="2812" y="112"/>
                  <a:pt x="2903" y="97"/>
                </a:cubicBezTo>
                <a:cubicBezTo>
                  <a:pt x="2994" y="82"/>
                  <a:pt x="3100" y="196"/>
                  <a:pt x="3175" y="234"/>
                </a:cubicBezTo>
                <a:cubicBezTo>
                  <a:pt x="3250" y="272"/>
                  <a:pt x="3288" y="324"/>
                  <a:pt x="3356" y="324"/>
                </a:cubicBezTo>
                <a:cubicBezTo>
                  <a:pt x="3424" y="324"/>
                  <a:pt x="3538" y="241"/>
                  <a:pt x="3583" y="234"/>
                </a:cubicBezTo>
                <a:cubicBezTo>
                  <a:pt x="3628" y="227"/>
                  <a:pt x="3590" y="272"/>
                  <a:pt x="3628" y="279"/>
                </a:cubicBezTo>
                <a:cubicBezTo>
                  <a:pt x="3666" y="286"/>
                  <a:pt x="3757" y="272"/>
                  <a:pt x="3810" y="279"/>
                </a:cubicBezTo>
                <a:cubicBezTo>
                  <a:pt x="3863" y="286"/>
                  <a:pt x="3904" y="305"/>
                  <a:pt x="3946" y="324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3563938" y="2565400"/>
            <a:ext cx="503237" cy="2873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 rot="1730475">
            <a:off x="2281238" y="2706688"/>
            <a:ext cx="5472112" cy="654050"/>
          </a:xfrm>
          <a:custGeom>
            <a:avLst/>
            <a:gdLst/>
            <a:ahLst/>
            <a:cxnLst>
              <a:cxn ang="0">
                <a:pos x="0" y="279"/>
              </a:cxn>
              <a:cxn ang="0">
                <a:pos x="181" y="52"/>
              </a:cxn>
              <a:cxn ang="0">
                <a:pos x="408" y="279"/>
              </a:cxn>
              <a:cxn ang="0">
                <a:pos x="635" y="143"/>
              </a:cxn>
              <a:cxn ang="0">
                <a:pos x="816" y="279"/>
              </a:cxn>
              <a:cxn ang="0">
                <a:pos x="1270" y="7"/>
              </a:cxn>
              <a:cxn ang="0">
                <a:pos x="1496" y="234"/>
              </a:cxn>
              <a:cxn ang="0">
                <a:pos x="1769" y="279"/>
              </a:cxn>
              <a:cxn ang="0">
                <a:pos x="1950" y="97"/>
              </a:cxn>
              <a:cxn ang="0">
                <a:pos x="2086" y="234"/>
              </a:cxn>
              <a:cxn ang="0">
                <a:pos x="2222" y="324"/>
              </a:cxn>
              <a:cxn ang="0">
                <a:pos x="2449" y="234"/>
              </a:cxn>
              <a:cxn ang="0">
                <a:pos x="2630" y="324"/>
              </a:cxn>
              <a:cxn ang="0">
                <a:pos x="2903" y="97"/>
              </a:cxn>
              <a:cxn ang="0">
                <a:pos x="3175" y="234"/>
              </a:cxn>
              <a:cxn ang="0">
                <a:pos x="3356" y="324"/>
              </a:cxn>
              <a:cxn ang="0">
                <a:pos x="3583" y="234"/>
              </a:cxn>
              <a:cxn ang="0">
                <a:pos x="3628" y="279"/>
              </a:cxn>
              <a:cxn ang="0">
                <a:pos x="3810" y="279"/>
              </a:cxn>
              <a:cxn ang="0">
                <a:pos x="3946" y="324"/>
              </a:cxn>
            </a:cxnLst>
            <a:rect l="0" t="0" r="r" b="b"/>
            <a:pathLst>
              <a:path w="3946" h="347">
                <a:moveTo>
                  <a:pt x="0" y="279"/>
                </a:moveTo>
                <a:cubicBezTo>
                  <a:pt x="56" y="165"/>
                  <a:pt x="113" y="52"/>
                  <a:pt x="181" y="52"/>
                </a:cubicBezTo>
                <a:cubicBezTo>
                  <a:pt x="249" y="52"/>
                  <a:pt x="332" y="264"/>
                  <a:pt x="408" y="279"/>
                </a:cubicBezTo>
                <a:cubicBezTo>
                  <a:pt x="484" y="294"/>
                  <a:pt x="567" y="143"/>
                  <a:pt x="635" y="143"/>
                </a:cubicBezTo>
                <a:cubicBezTo>
                  <a:pt x="703" y="143"/>
                  <a:pt x="710" y="302"/>
                  <a:pt x="816" y="279"/>
                </a:cubicBezTo>
                <a:cubicBezTo>
                  <a:pt x="922" y="256"/>
                  <a:pt x="1157" y="14"/>
                  <a:pt x="1270" y="7"/>
                </a:cubicBezTo>
                <a:cubicBezTo>
                  <a:pt x="1383" y="0"/>
                  <a:pt x="1413" y="189"/>
                  <a:pt x="1496" y="234"/>
                </a:cubicBezTo>
                <a:cubicBezTo>
                  <a:pt x="1579" y="279"/>
                  <a:pt x="1693" y="302"/>
                  <a:pt x="1769" y="279"/>
                </a:cubicBezTo>
                <a:cubicBezTo>
                  <a:pt x="1845" y="256"/>
                  <a:pt x="1897" y="104"/>
                  <a:pt x="1950" y="97"/>
                </a:cubicBezTo>
                <a:cubicBezTo>
                  <a:pt x="2003" y="90"/>
                  <a:pt x="2041" y="196"/>
                  <a:pt x="2086" y="234"/>
                </a:cubicBezTo>
                <a:cubicBezTo>
                  <a:pt x="2131" y="272"/>
                  <a:pt x="2162" y="324"/>
                  <a:pt x="2222" y="324"/>
                </a:cubicBezTo>
                <a:cubicBezTo>
                  <a:pt x="2282" y="324"/>
                  <a:pt x="2381" y="234"/>
                  <a:pt x="2449" y="234"/>
                </a:cubicBezTo>
                <a:cubicBezTo>
                  <a:pt x="2517" y="234"/>
                  <a:pt x="2554" y="347"/>
                  <a:pt x="2630" y="324"/>
                </a:cubicBezTo>
                <a:cubicBezTo>
                  <a:pt x="2706" y="301"/>
                  <a:pt x="2812" y="112"/>
                  <a:pt x="2903" y="97"/>
                </a:cubicBezTo>
                <a:cubicBezTo>
                  <a:pt x="2994" y="82"/>
                  <a:pt x="3100" y="196"/>
                  <a:pt x="3175" y="234"/>
                </a:cubicBezTo>
                <a:cubicBezTo>
                  <a:pt x="3250" y="272"/>
                  <a:pt x="3288" y="324"/>
                  <a:pt x="3356" y="324"/>
                </a:cubicBezTo>
                <a:cubicBezTo>
                  <a:pt x="3424" y="324"/>
                  <a:pt x="3538" y="241"/>
                  <a:pt x="3583" y="234"/>
                </a:cubicBezTo>
                <a:cubicBezTo>
                  <a:pt x="3628" y="227"/>
                  <a:pt x="3590" y="272"/>
                  <a:pt x="3628" y="279"/>
                </a:cubicBezTo>
                <a:cubicBezTo>
                  <a:pt x="3666" y="286"/>
                  <a:pt x="3757" y="272"/>
                  <a:pt x="3810" y="279"/>
                </a:cubicBezTo>
                <a:cubicBezTo>
                  <a:pt x="3863" y="286"/>
                  <a:pt x="3904" y="305"/>
                  <a:pt x="3946" y="324"/>
                </a:cubicBezTo>
              </a:path>
            </a:pathLst>
          </a:custGeom>
          <a:noFill/>
          <a:ln w="111125">
            <a:solidFill>
              <a:srgbClr val="FF350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 rot="1650722">
            <a:off x="2700338" y="1557338"/>
            <a:ext cx="16557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2077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562" y="3068638"/>
            <a:ext cx="576262" cy="576262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2636838"/>
            <a:ext cx="684213" cy="422116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6200000">
            <a:off x="126207" y="2294731"/>
            <a:ext cx="431800" cy="684213"/>
          </a:xfrm>
          <a:prstGeom prst="moon">
            <a:avLst>
              <a:gd name="adj" fmla="val 6385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539750" cy="620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4478606">
            <a:off x="158750" y="255587"/>
            <a:ext cx="287338" cy="620713"/>
          </a:xfrm>
          <a:prstGeom prst="moon">
            <a:avLst>
              <a:gd name="adj" fmla="val 6497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74" fill="hold"/>
                                        <p:tgtEl>
                                          <p:spTgt spid="2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74" fill="hold"/>
                                        <p:tgtEl>
                                          <p:spTgt spid="2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7"/>
                </p:tgtEl>
              </p:cMediaNode>
            </p:audio>
          </p:childTnLst>
        </p:cTn>
      </p:par>
    </p:tnLst>
    <p:bldLst>
      <p:bldP spid="2071" grpId="0" animBg="1"/>
      <p:bldP spid="20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Oval 17"/>
          <p:cNvSpPr>
            <a:spLocks noChangeArrowheads="1"/>
          </p:cNvSpPr>
          <p:nvPr/>
        </p:nvSpPr>
        <p:spPr bwMode="auto">
          <a:xfrm rot="1970444">
            <a:off x="2732088" y="2305050"/>
            <a:ext cx="4851400" cy="11525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 rot="-2518109">
            <a:off x="5889625" y="3779838"/>
            <a:ext cx="863600" cy="18002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2636838"/>
            <a:ext cx="684213" cy="422116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6200000">
            <a:off x="126207" y="2294731"/>
            <a:ext cx="431800" cy="684213"/>
          </a:xfrm>
          <a:prstGeom prst="moon">
            <a:avLst>
              <a:gd name="adj" fmla="val 6385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539750" cy="620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4478606">
            <a:off x="158750" y="255587"/>
            <a:ext cx="287338" cy="620713"/>
          </a:xfrm>
          <a:prstGeom prst="moon">
            <a:avLst>
              <a:gd name="adj" fmla="val 6497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Содержимое 3" descr="IMG_078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908720"/>
            <a:ext cx="6480720" cy="49933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Oval 17"/>
          <p:cNvSpPr>
            <a:spLocks noChangeArrowheads="1"/>
          </p:cNvSpPr>
          <p:nvPr/>
        </p:nvSpPr>
        <p:spPr bwMode="auto">
          <a:xfrm rot="1970444">
            <a:off x="2732088" y="2305050"/>
            <a:ext cx="4851400" cy="11525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 rot="-2518109">
            <a:off x="5889625" y="3779838"/>
            <a:ext cx="863600" cy="18002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2636838"/>
            <a:ext cx="684213" cy="422116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6200000">
            <a:off x="126207" y="2294731"/>
            <a:ext cx="431800" cy="684213"/>
          </a:xfrm>
          <a:prstGeom prst="moon">
            <a:avLst>
              <a:gd name="adj" fmla="val 6385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539750" cy="620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4478606">
            <a:off x="158750" y="255587"/>
            <a:ext cx="287338" cy="620713"/>
          </a:xfrm>
          <a:prstGeom prst="moon">
            <a:avLst>
              <a:gd name="adj" fmla="val 64972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420888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Arial Unicode MS" pitchFamily="34" charset="-128"/>
              </a:rPr>
              <a:t> 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ша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шо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шу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ши</a:t>
            </a:r>
            <a:endParaRPr lang="ru-RU" sz="60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ши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ша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шу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шо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</a:t>
            </a:r>
          </a:p>
          <a:p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шо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ши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ше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ша </a:t>
            </a:r>
          </a:p>
          <a:p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ош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шош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аш</a:t>
            </a:r>
            <a:r>
              <a:rPr lang="ru-RU" sz="6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– </a:t>
            </a:r>
            <a:r>
              <a:rPr lang="ru-RU" sz="6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шаш</a:t>
            </a:r>
            <a:endParaRPr lang="ru-RU" sz="6000" dirty="0"/>
          </a:p>
        </p:txBody>
      </p:sp>
      <p:pic>
        <p:nvPicPr>
          <p:cNvPr id="9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17032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4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517232"/>
            <a:ext cx="304800" cy="304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3785" y="3244334"/>
            <a:ext cx="27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</a:rPr>
              <a:t>»</a:t>
            </a:r>
            <a:endParaRPr lang="ru-RU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4919" y="548680"/>
            <a:ext cx="45144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</a:rPr>
              <a:t>Игра «Эхо»</a:t>
            </a:r>
            <a:endParaRPr lang="ru-RU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eadow002"/>
          <p:cNvPicPr>
            <a:picLocks noChangeAspect="1" noChangeArrowheads="1"/>
          </p:cNvPicPr>
          <p:nvPr/>
        </p:nvPicPr>
        <p:blipFill>
          <a:blip r:embed="rId3" cstate="print"/>
          <a:srcRect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365751">
            <a:off x="1823281" y="1293250"/>
            <a:ext cx="5962650" cy="1439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Станция отдыха.</a:t>
            </a:r>
          </a:p>
        </p:txBody>
      </p:sp>
      <p:pic>
        <p:nvPicPr>
          <p:cNvPr id="4" name="Picture 6" descr="1c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221163"/>
            <a:ext cx="1763713" cy="2303462"/>
          </a:xfrm>
          <a:prstGeom prst="rect">
            <a:avLst/>
          </a:prstGeom>
          <a:noFill/>
        </p:spPr>
      </p:pic>
      <p:pic>
        <p:nvPicPr>
          <p:cNvPr id="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2684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5"/>
            </a:gs>
            <a:gs pos="100000">
              <a:srgbClr val="ACED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1844824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Arial Unicode MS" pitchFamily="34" charset="-128"/>
              </a:rPr>
              <a:t>   </a:t>
            </a:r>
            <a:endParaRPr lang="ru-RU" sz="66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4" name="Рисунок 3" descr="камн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мишка"/>
          <p:cNvPicPr>
            <a:picLocks noChangeAspect="1" noChangeArrowheads="1"/>
          </p:cNvPicPr>
          <p:nvPr/>
        </p:nvPicPr>
        <p:blipFill>
          <a:blip r:embed="rId2" cstate="print"/>
          <a:srcRect l="9697" t="8302" r="7005" b="8607"/>
          <a:stretch>
            <a:fillRect/>
          </a:stretch>
        </p:blipFill>
        <p:spPr bwMode="auto">
          <a:xfrm>
            <a:off x="827088" y="4365625"/>
            <a:ext cx="2160587" cy="1508125"/>
          </a:xfrm>
          <a:prstGeom prst="rect">
            <a:avLst/>
          </a:prstGeom>
          <a:noFill/>
        </p:spPr>
      </p:pic>
      <p:pic>
        <p:nvPicPr>
          <p:cNvPr id="5129" name="Picture 9" descr="2B4C35A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 l="76506" t="22493" r="3967" b="22491"/>
          <a:stretch>
            <a:fillRect/>
          </a:stretch>
        </p:blipFill>
        <p:spPr bwMode="auto">
          <a:xfrm>
            <a:off x="3851275" y="2420938"/>
            <a:ext cx="1411288" cy="1511300"/>
          </a:xfrm>
          <a:prstGeom prst="rect">
            <a:avLst/>
          </a:prstGeom>
          <a:noFill/>
        </p:spPr>
      </p:pic>
      <p:pic>
        <p:nvPicPr>
          <p:cNvPr id="5134" name="Picture 14" descr="мышонок"/>
          <p:cNvPicPr>
            <a:picLocks noChangeAspect="1" noChangeArrowheads="1"/>
          </p:cNvPicPr>
          <p:nvPr/>
        </p:nvPicPr>
        <p:blipFill>
          <a:blip r:embed="rId4" cstate="print"/>
          <a:srcRect l="34369" t="22635" r="32774" b="21637"/>
          <a:stretch>
            <a:fillRect/>
          </a:stretch>
        </p:blipFill>
        <p:spPr bwMode="auto">
          <a:xfrm>
            <a:off x="6443663" y="3933825"/>
            <a:ext cx="1700212" cy="2016125"/>
          </a:xfrm>
          <a:prstGeom prst="rect">
            <a:avLst/>
          </a:prstGeom>
          <a:noFill/>
        </p:spPr>
      </p:pic>
      <p:pic>
        <p:nvPicPr>
          <p:cNvPr id="5136" name="Picture 16" descr="Мамкаева 08"/>
          <p:cNvPicPr>
            <a:picLocks noChangeAspect="1" noChangeArrowheads="1"/>
          </p:cNvPicPr>
          <p:nvPr/>
        </p:nvPicPr>
        <p:blipFill>
          <a:blip r:embed="rId5" cstate="print">
            <a:lum bright="-12000" contrast="48000"/>
          </a:blip>
          <a:srcRect l="54648" r="4829" b="64772"/>
          <a:stretch>
            <a:fillRect/>
          </a:stretch>
        </p:blipFill>
        <p:spPr bwMode="auto">
          <a:xfrm>
            <a:off x="6084888" y="1484313"/>
            <a:ext cx="2159000" cy="1533525"/>
          </a:xfrm>
          <a:prstGeom prst="rect">
            <a:avLst/>
          </a:prstGeom>
          <a:noFill/>
        </p:spPr>
      </p:pic>
      <p:pic>
        <p:nvPicPr>
          <p:cNvPr id="5137" name="Picture 17" descr="десткий мяч"/>
          <p:cNvPicPr>
            <a:picLocks noChangeAspect="1" noChangeArrowheads="1"/>
          </p:cNvPicPr>
          <p:nvPr/>
        </p:nvPicPr>
        <p:blipFill>
          <a:blip r:embed="rId6" cstate="print"/>
          <a:srcRect l="31839" t="22029" r="28867" b="19606"/>
          <a:stretch>
            <a:fillRect/>
          </a:stretch>
        </p:blipFill>
        <p:spPr bwMode="auto">
          <a:xfrm>
            <a:off x="3851275" y="4581525"/>
            <a:ext cx="1603375" cy="1666875"/>
          </a:xfrm>
          <a:prstGeom prst="rect">
            <a:avLst/>
          </a:prstGeom>
          <a:noFill/>
        </p:spPr>
      </p:pic>
      <p:pic>
        <p:nvPicPr>
          <p:cNvPr id="5138" name="Picture 18" descr="шарики1"/>
          <p:cNvPicPr>
            <a:picLocks noChangeAspect="1" noChangeArrowheads="1"/>
          </p:cNvPicPr>
          <p:nvPr/>
        </p:nvPicPr>
        <p:blipFill>
          <a:blip r:embed="rId7" cstate="print"/>
          <a:srcRect l="9460" t="9029" r="3284" b="7956"/>
          <a:stretch>
            <a:fillRect/>
          </a:stretch>
        </p:blipFill>
        <p:spPr bwMode="auto">
          <a:xfrm>
            <a:off x="684213" y="1412875"/>
            <a:ext cx="2232025" cy="1484313"/>
          </a:xfrm>
          <a:prstGeom prst="rect">
            <a:avLst/>
          </a:prstGeom>
          <a:noFill/>
        </p:spPr>
      </p:pic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3059113" y="115888"/>
            <a:ext cx="42846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Игрушки.</a:t>
            </a:r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6029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Назови одним словом.</a:t>
            </a: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21605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</a:rPr>
              <a:t>Что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99">
                <a:gamma/>
                <a:tint val="0"/>
                <a:invGamma/>
              </a:srgb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Мамкаева 002"/>
          <p:cNvPicPr>
            <a:picLocks noChangeAspect="1" noChangeArrowheads="1"/>
          </p:cNvPicPr>
          <p:nvPr/>
        </p:nvPicPr>
        <p:blipFill>
          <a:blip r:embed="rId2" cstate="print">
            <a:lum bright="6000" contrast="36000"/>
          </a:blip>
          <a:srcRect/>
          <a:stretch>
            <a:fillRect/>
          </a:stretch>
        </p:blipFill>
        <p:spPr bwMode="auto">
          <a:xfrm>
            <a:off x="2843213" y="1341438"/>
            <a:ext cx="1873250" cy="1665287"/>
          </a:xfrm>
          <a:prstGeom prst="rect">
            <a:avLst/>
          </a:prstGeom>
          <a:noFill/>
        </p:spPr>
      </p:pic>
      <p:pic>
        <p:nvPicPr>
          <p:cNvPr id="6149" name="Picture 5" descr="Мамкаева 003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 t="4311"/>
          <a:stretch>
            <a:fillRect/>
          </a:stretch>
        </p:blipFill>
        <p:spPr bwMode="auto">
          <a:xfrm>
            <a:off x="468313" y="1303338"/>
            <a:ext cx="2016125" cy="1725612"/>
          </a:xfrm>
          <a:prstGeom prst="rect">
            <a:avLst/>
          </a:prstGeom>
          <a:noFill/>
        </p:spPr>
      </p:pic>
      <p:pic>
        <p:nvPicPr>
          <p:cNvPr id="6150" name="Picture 6" descr="Мамкаева 00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b="12309"/>
          <a:stretch>
            <a:fillRect/>
          </a:stretch>
        </p:blipFill>
        <p:spPr bwMode="auto">
          <a:xfrm>
            <a:off x="5292725" y="5445125"/>
            <a:ext cx="1755775" cy="1152525"/>
          </a:xfrm>
          <a:prstGeom prst="rect">
            <a:avLst/>
          </a:prstGeom>
          <a:noFill/>
        </p:spPr>
      </p:pic>
      <p:pic>
        <p:nvPicPr>
          <p:cNvPr id="6151" name="Picture 7" descr="Мамкаев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341438"/>
            <a:ext cx="1466850" cy="1655762"/>
          </a:xfrm>
          <a:prstGeom prst="rect">
            <a:avLst/>
          </a:prstGeom>
          <a:noFill/>
        </p:spPr>
      </p:pic>
      <p:pic>
        <p:nvPicPr>
          <p:cNvPr id="6152" name="Picture 8" descr="Мамкаева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7164388" y="5373688"/>
            <a:ext cx="1755775" cy="1200150"/>
          </a:xfrm>
          <a:prstGeom prst="rect">
            <a:avLst/>
          </a:prstGeom>
          <a:noFill/>
        </p:spPr>
      </p:pic>
      <p:pic>
        <p:nvPicPr>
          <p:cNvPr id="6153" name="Picture 9" descr="Мамкаева 001"/>
          <p:cNvPicPr>
            <a:picLocks noChangeAspect="1" noChangeArrowheads="1"/>
          </p:cNvPicPr>
          <p:nvPr/>
        </p:nvPicPr>
        <p:blipFill>
          <a:blip r:embed="rId7" cstate="print">
            <a:lum bright="-6000" contrast="30000"/>
          </a:blip>
          <a:srcRect b="7732"/>
          <a:stretch>
            <a:fillRect/>
          </a:stretch>
        </p:blipFill>
        <p:spPr bwMode="auto">
          <a:xfrm>
            <a:off x="7092950" y="1412875"/>
            <a:ext cx="1755775" cy="1439863"/>
          </a:xfrm>
          <a:prstGeom prst="rect">
            <a:avLst/>
          </a:prstGeom>
          <a:noFill/>
        </p:spPr>
      </p:pic>
      <p:pic>
        <p:nvPicPr>
          <p:cNvPr id="6154" name="Picture 10" descr="Мамкаева 04"/>
          <p:cNvPicPr>
            <a:picLocks noChangeAspect="1" noChangeArrowheads="1"/>
          </p:cNvPicPr>
          <p:nvPr/>
        </p:nvPicPr>
        <p:blipFill>
          <a:blip r:embed="rId8" cstate="print">
            <a:lum bright="-6000" contrast="36000"/>
          </a:blip>
          <a:srcRect t="-1804" r="4280"/>
          <a:stretch>
            <a:fillRect/>
          </a:stretch>
        </p:blipFill>
        <p:spPr bwMode="auto">
          <a:xfrm>
            <a:off x="3203575" y="5373688"/>
            <a:ext cx="1738313" cy="1222375"/>
          </a:xfrm>
          <a:prstGeom prst="rect">
            <a:avLst/>
          </a:prstGeom>
          <a:noFill/>
        </p:spPr>
      </p:pic>
      <p:pic>
        <p:nvPicPr>
          <p:cNvPr id="6155" name="Picture 11" descr="Мамкаева 06"/>
          <p:cNvPicPr>
            <a:picLocks noChangeAspect="1" noChangeArrowheads="1"/>
          </p:cNvPicPr>
          <p:nvPr/>
        </p:nvPicPr>
        <p:blipFill>
          <a:blip r:embed="rId9" cstate="print">
            <a:lum bright="-12000" contrast="66000"/>
          </a:blip>
          <a:srcRect b="11165"/>
          <a:stretch>
            <a:fillRect/>
          </a:stretch>
        </p:blipFill>
        <p:spPr bwMode="auto">
          <a:xfrm>
            <a:off x="179388" y="5381625"/>
            <a:ext cx="2736850" cy="1216025"/>
          </a:xfrm>
          <a:prstGeom prst="rect">
            <a:avLst/>
          </a:prstGeom>
          <a:noFill/>
        </p:spPr>
      </p:pic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964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Найди место звука в слове?</a:t>
            </a:r>
          </a:p>
        </p:txBody>
      </p:sp>
      <p:graphicFrame>
        <p:nvGraphicFramePr>
          <p:cNvPr id="6263" name="Group 119"/>
          <p:cNvGraphicFramePr>
            <a:graphicFrameLocks noGrp="1"/>
          </p:cNvGraphicFramePr>
          <p:nvPr/>
        </p:nvGraphicFramePr>
        <p:xfrm>
          <a:off x="3563938" y="3573463"/>
          <a:ext cx="2039937" cy="518160"/>
        </p:xfrm>
        <a:graphic>
          <a:graphicData uri="http://schemas.openxmlformats.org/drawingml/2006/table">
            <a:tbl>
              <a:tblPr/>
              <a:tblGrid>
                <a:gridCol w="679450"/>
                <a:gridCol w="681037"/>
                <a:gridCol w="6794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4" name="Group 120"/>
          <p:cNvGraphicFramePr>
            <a:graphicFrameLocks noGrp="1"/>
          </p:cNvGraphicFramePr>
          <p:nvPr/>
        </p:nvGraphicFramePr>
        <p:xfrm>
          <a:off x="395288" y="3644900"/>
          <a:ext cx="2039937" cy="518160"/>
        </p:xfrm>
        <a:graphic>
          <a:graphicData uri="http://schemas.openxmlformats.org/drawingml/2006/table">
            <a:tbl>
              <a:tblPr/>
              <a:tblGrid>
                <a:gridCol w="679450"/>
                <a:gridCol w="681037"/>
                <a:gridCol w="6794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5" name="Group 121"/>
          <p:cNvGraphicFramePr>
            <a:graphicFrameLocks noGrp="1"/>
          </p:cNvGraphicFramePr>
          <p:nvPr/>
        </p:nvGraphicFramePr>
        <p:xfrm>
          <a:off x="6659563" y="3573463"/>
          <a:ext cx="2039937" cy="518160"/>
        </p:xfrm>
        <a:graphic>
          <a:graphicData uri="http://schemas.openxmlformats.org/drawingml/2006/table">
            <a:tbl>
              <a:tblPr/>
              <a:tblGrid>
                <a:gridCol w="679450"/>
                <a:gridCol w="681037"/>
                <a:gridCol w="6794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1258888" y="2997200"/>
            <a:ext cx="6842125" cy="503238"/>
          </a:xfrm>
          <a:prstGeom prst="line">
            <a:avLst/>
          </a:prstGeom>
          <a:noFill/>
          <a:ln w="476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3924300" y="2492375"/>
            <a:ext cx="3960813" cy="865188"/>
          </a:xfrm>
          <a:prstGeom prst="line">
            <a:avLst/>
          </a:prstGeom>
          <a:noFill/>
          <a:ln w="476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4643438" y="2636838"/>
            <a:ext cx="3097212" cy="863600"/>
          </a:xfrm>
          <a:prstGeom prst="line">
            <a:avLst/>
          </a:prstGeom>
          <a:noFill/>
          <a:ln w="476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2" name="Line 78"/>
          <p:cNvSpPr>
            <a:spLocks noChangeShapeType="1"/>
          </p:cNvSpPr>
          <p:nvPr/>
        </p:nvSpPr>
        <p:spPr bwMode="auto">
          <a:xfrm flipH="1">
            <a:off x="684213" y="2492375"/>
            <a:ext cx="4824412" cy="1081088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 flipV="1">
            <a:off x="1403350" y="4149725"/>
            <a:ext cx="2881313" cy="1366838"/>
          </a:xfrm>
          <a:prstGeom prst="line">
            <a:avLst/>
          </a:prstGeom>
          <a:noFill/>
          <a:ln w="476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 flipV="1">
            <a:off x="827088" y="4221163"/>
            <a:ext cx="7129462" cy="1152525"/>
          </a:xfrm>
          <a:prstGeom prst="line">
            <a:avLst/>
          </a:prstGeom>
          <a:noFill/>
          <a:ln w="476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5" name="Line 81"/>
          <p:cNvSpPr>
            <a:spLocks noChangeShapeType="1"/>
          </p:cNvSpPr>
          <p:nvPr/>
        </p:nvSpPr>
        <p:spPr bwMode="auto">
          <a:xfrm flipH="1" flipV="1">
            <a:off x="468313" y="4221163"/>
            <a:ext cx="3382962" cy="1079500"/>
          </a:xfrm>
          <a:prstGeom prst="line">
            <a:avLst/>
          </a:prstGeom>
          <a:noFill/>
          <a:ln w="476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26" name="Line 82"/>
          <p:cNvSpPr>
            <a:spLocks noChangeShapeType="1"/>
          </p:cNvSpPr>
          <p:nvPr/>
        </p:nvSpPr>
        <p:spPr bwMode="auto">
          <a:xfrm flipH="1" flipV="1">
            <a:off x="4572000" y="4149725"/>
            <a:ext cx="1512888" cy="1295400"/>
          </a:xfrm>
          <a:prstGeom prst="line">
            <a:avLst/>
          </a:prstGeom>
          <a:noFill/>
          <a:ln w="476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9" grpId="0" animBg="1"/>
      <p:bldP spid="6220" grpId="0" animBg="1"/>
      <p:bldP spid="6221" grpId="0" animBg="1"/>
      <p:bldP spid="6222" grpId="0" animBg="1"/>
      <p:bldP spid="6223" grpId="0" animBg="1"/>
      <p:bldP spid="6224" grpId="0" animBg="1"/>
      <p:bldP spid="6225" grpId="0" animBg="1"/>
      <p:bldP spid="622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75</Words>
  <Application>Microsoft Office PowerPoint</Application>
  <PresentationFormat>Экран (4:3)</PresentationFormat>
  <Paragraphs>26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Шары</vt:lpstr>
      <vt:lpstr>Skype </vt:lpstr>
      <vt:lpstr>Карабас - Барабас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Викторовна Никишина</dc:creator>
  <cp:lastModifiedBy>алекс</cp:lastModifiedBy>
  <cp:revision>26</cp:revision>
  <dcterms:created xsi:type="dcterms:W3CDTF">2008-02-07T04:49:47Z</dcterms:created>
  <dcterms:modified xsi:type="dcterms:W3CDTF">2016-03-27T08:34:24Z</dcterms:modified>
</cp:coreProperties>
</file>