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28800"/>
            <a:ext cx="7225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My future profession</a:t>
            </a:r>
            <a:endParaRPr lang="ru-RU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5301208"/>
            <a:ext cx="24673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Group 042</a:t>
            </a:r>
            <a:endParaRPr lang="ru-RU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708920"/>
            <a:ext cx="5763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Automation fitter</a:t>
            </a:r>
            <a:endParaRPr lang="ru-RU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4sppev\Рабочий стол\0-nelikvidyi-kip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4221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C00000"/>
                </a:solidFill>
              </a:rPr>
              <a:t>Why I have chosen this profession</a:t>
            </a:r>
            <a:r>
              <a:rPr lang="en-US" smtClean="0"/>
              <a:t/>
            </a:r>
            <a:br>
              <a:rPr lang="en-US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73216"/>
            <a:ext cx="9144000" cy="1484784"/>
          </a:xfrm>
          <a:solidFill>
            <a:schemeClr val="tx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Because it is easy to find a job in this specialty. My profession is demand always and everywhere. It is  well-paid,if you know foreign languages 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Who is automation fitter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4032448" cy="4752528"/>
          </a:xfrm>
        </p:spPr>
        <p:txBody>
          <a:bodyPr>
            <a:normAutofit/>
          </a:bodyPr>
          <a:lstStyle/>
          <a:p>
            <a:r>
              <a:rPr lang="en-US" smtClean="0"/>
              <a:t>is a versatile specialist working for the maintenance, repair and operation of various control equipment and automatic control systems.</a:t>
            </a:r>
          </a:p>
          <a:p>
            <a:endParaRPr lang="ru-RU"/>
          </a:p>
        </p:txBody>
      </p:sp>
      <p:pic>
        <p:nvPicPr>
          <p:cNvPr id="2051" name="Picture 3" descr="C:\Documents and Settings\4sppev\Рабочий стол\f7b9d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572000" cy="4795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4sppev\Рабочий стол\dispetcherizaciya-proizvodst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C00000"/>
                </a:solidFill>
              </a:rPr>
              <a:t>Duties in manufacturing 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mtClean="0"/>
              <a:t>- High-quality and timely execution of the duties</a:t>
            </a:r>
            <a:br>
              <a:rPr lang="en-US" smtClean="0"/>
            </a:br>
            <a:endParaRPr lang="en-US" smtClean="0"/>
          </a:p>
          <a:p>
            <a:pPr>
              <a:buFont typeface="Wingdings" pitchFamily="2" charset="2"/>
              <a:buChar char="v"/>
            </a:pPr>
            <a:r>
              <a:rPr lang="en-US" smtClean="0"/>
              <a:t>- Meet the requirements of technological regulations (flow charts and other normative - technical documentation), rules and regulations for safety in the work</a:t>
            </a:r>
            <a:br>
              <a:rPr lang="en-US" smtClean="0"/>
            </a:br>
            <a:endParaRPr lang="en-US" smtClean="0"/>
          </a:p>
          <a:p>
            <a:pPr>
              <a:buFont typeface="Wingdings" pitchFamily="2" charset="2"/>
              <a:buChar char="v"/>
            </a:pPr>
            <a:r>
              <a:rPr lang="en-US" smtClean="0"/>
              <a:t>- Execution of orders, orders for the company, instructions and orders of the section chief (deputy head of the department), master control equipment, LPA</a:t>
            </a:r>
            <a:br>
              <a:rPr lang="en-US" smtClean="0"/>
            </a:br>
            <a:endParaRPr lang="en-US" smtClean="0"/>
          </a:p>
          <a:p>
            <a:pPr>
              <a:buFont typeface="Wingdings" pitchFamily="2" charset="2"/>
              <a:buChar char="v"/>
            </a:pPr>
            <a:r>
              <a:rPr lang="en-US" smtClean="0"/>
              <a:t>- Compliance with labor and executive discipline, work rules</a:t>
            </a:r>
            <a:br>
              <a:rPr lang="en-US" smtClean="0"/>
            </a:br>
            <a:endParaRPr lang="en-US" smtClean="0"/>
          </a:p>
          <a:p>
            <a:pPr>
              <a:buFont typeface="Wingdings" pitchFamily="2" charset="2"/>
              <a:buChar char="v"/>
            </a:pPr>
            <a:r>
              <a:rPr lang="en-US" smtClean="0"/>
              <a:t>- Compliance with rules and regulations on safety, industrial sanitation, fire safety requirements for environmental protection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4sppev\Рабочий стол\dispetcherizaciya-proizvodst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C00000"/>
                </a:solidFill>
              </a:rPr>
              <a:t>Duties in manufacturing 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  <a:solidFill>
            <a:schemeClr val="bg1">
              <a:alpha val="51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mtClean="0"/>
              <a:t>- Compliance with labor and executive discipline, work rules</a:t>
            </a:r>
            <a:br>
              <a:rPr lang="en-US" smtClean="0"/>
            </a:br>
            <a:endParaRPr lang="en-US" smtClean="0"/>
          </a:p>
          <a:p>
            <a:pPr>
              <a:buFont typeface="Wingdings" pitchFamily="2" charset="2"/>
              <a:buChar char="v"/>
            </a:pPr>
            <a:r>
              <a:rPr lang="en-US" smtClean="0"/>
              <a:t>- Compliance with rules and regulations on safety, industrial sanitation, fire safety requirements for environmental protection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4sppev\Рабочий стол\4desktop_ru_Oblaka_1152_9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solidFill>
                  <a:srgbClr val="C00000"/>
                </a:solidFill>
              </a:rPr>
              <a:t>Professional holidays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 professional holiday for representatives of this profession is  Energy and World Metrology Day. </a:t>
            </a:r>
          </a:p>
          <a:p>
            <a:r>
              <a:rPr lang="en-US" smtClean="0"/>
              <a:t>Energy Day is celebrated in Russia each year on </a:t>
            </a:r>
            <a:r>
              <a:rPr lang="en-US" smtClean="0">
                <a:solidFill>
                  <a:srgbClr val="C00000"/>
                </a:solidFill>
              </a:rPr>
              <a:t>December 22</a:t>
            </a:r>
            <a:r>
              <a:rPr lang="en-US" smtClean="0"/>
              <a:t>. Interestingly, this festival falls on the shortest daylight of the year - the winter solstice. </a:t>
            </a:r>
          </a:p>
          <a:p>
            <a:r>
              <a:rPr lang="en-US" smtClean="0"/>
              <a:t>World Metrology Day is celebrated every year on </a:t>
            </a:r>
            <a:r>
              <a:rPr lang="en-US" smtClean="0">
                <a:solidFill>
                  <a:srgbClr val="C00000"/>
                </a:solidFill>
              </a:rPr>
              <a:t>May 20 </a:t>
            </a:r>
            <a:r>
              <a:rPr lang="en-US" smtClean="0"/>
              <a:t>- the day of the signing of the Metre Convention, which became the basis of an intergovernmental international organization of weights and measures.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99392"/>
            <a:ext cx="9144000" cy="695739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/>
          </a:p>
        </p:txBody>
      </p:sp>
      <p:pic>
        <p:nvPicPr>
          <p:cNvPr id="5122" name="Picture 2" descr="C:\Documents and Settings\4sppev\Рабочий стол\automation_54BB27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92696"/>
            <a:ext cx="4936294" cy="5445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504" y="5934670"/>
            <a:ext cx="8879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best automation fitters</a:t>
            </a:r>
            <a:endParaRPr lang="ru-RU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-99392"/>
            <a:ext cx="24420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We are</a:t>
            </a:r>
            <a:endParaRPr lang="ru-RU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</TotalTime>
  <Words>171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Слайд 1</vt:lpstr>
      <vt:lpstr>Why I have chosen this profession </vt:lpstr>
      <vt:lpstr>Who is automation fitter</vt:lpstr>
      <vt:lpstr> Duties in manufacturing :  </vt:lpstr>
      <vt:lpstr> Duties in manufacturing :  </vt:lpstr>
      <vt:lpstr>Professional holidays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future profession.</dc:title>
  <cp:lastModifiedBy>4sppev</cp:lastModifiedBy>
  <cp:revision>8</cp:revision>
  <dcterms:modified xsi:type="dcterms:W3CDTF">2015-09-24T04:45:35Z</dcterms:modified>
</cp:coreProperties>
</file>