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D89A79C-2E21-416D-BA70-45C631C8B332}" type="datetimeFigureOut">
              <a:rPr lang="ru-RU" smtClean="0"/>
              <a:pPr/>
              <a:t>11.03.2013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6BF15072-FC83-4661-BCBD-3BF8CCDFD4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plit orient="vert" dir="in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285728"/>
            <a:ext cx="5929354" cy="857256"/>
          </a:xfrm>
        </p:spPr>
        <p:txBody>
          <a:bodyPr/>
          <a:lstStyle/>
          <a:p>
            <a:r>
              <a:rPr lang="en-US" dirty="0" smtClean="0"/>
              <a:t>MY FUTURE PROFESSION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6069320"/>
            <a:ext cx="7772400" cy="788680"/>
          </a:xfrm>
        </p:spPr>
        <p:txBody>
          <a:bodyPr/>
          <a:lstStyle/>
          <a:p>
            <a:r>
              <a:rPr lang="en-US" smtClean="0"/>
              <a:t>Suslov Maxim gr.141</a:t>
            </a:r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14612" y="214290"/>
            <a:ext cx="3157534" cy="914400"/>
          </a:xfrm>
        </p:spPr>
        <p:txBody>
          <a:bodyPr/>
          <a:lstStyle/>
          <a:p>
            <a:r>
              <a:rPr lang="en-US" dirty="0" smtClean="0"/>
              <a:t>Advantages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7943880" cy="2431258"/>
          </a:xfrm>
        </p:spPr>
        <p:txBody>
          <a:bodyPr/>
          <a:lstStyle/>
          <a:p>
            <a:r>
              <a:rPr lang="en-US" dirty="0" smtClean="0"/>
              <a:t>Today, about a man "who invented the XX </a:t>
            </a:r>
            <a:r>
              <a:rPr lang="en-US" smtClean="0"/>
              <a:t>Century</a:t>
            </a:r>
            <a:r>
              <a:rPr lang="en-US" smtClean="0"/>
              <a:t>",people  </a:t>
            </a:r>
            <a:r>
              <a:rPr lang="en-US" smtClean="0"/>
              <a:t>remember </a:t>
            </a:r>
            <a:r>
              <a:rPr lang="en-US" smtClean="0"/>
              <a:t>not very </a:t>
            </a:r>
            <a:r>
              <a:rPr lang="en-US" dirty="0" smtClean="0"/>
              <a:t>often. But the </a:t>
            </a:r>
            <a:r>
              <a:rPr lang="en-US" smtClean="0"/>
              <a:t>fruits </a:t>
            </a:r>
            <a:r>
              <a:rPr lang="en-US" smtClean="0"/>
              <a:t>of </a:t>
            </a:r>
            <a:r>
              <a:rPr lang="en-US" smtClean="0"/>
              <a:t>Nikola </a:t>
            </a:r>
            <a:r>
              <a:rPr lang="en-US" smtClean="0"/>
              <a:t>Tesla’s works lived till to </a:t>
            </a:r>
            <a:r>
              <a:rPr lang="en-US" dirty="0" smtClean="0"/>
              <a:t>this day, giving us the opportunity to enjoy all the benefits of progress.</a:t>
            </a:r>
            <a:endParaRPr lang="ru-RU" dirty="0"/>
          </a:p>
        </p:txBody>
      </p:sp>
      <p:pic>
        <p:nvPicPr>
          <p:cNvPr id="1026" name="Picture 2" descr="C:\Users\makson\Desktop\1296149419_161487772_1---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500438"/>
            <a:ext cx="4929222" cy="314324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357166"/>
            <a:ext cx="7786742" cy="1357314"/>
          </a:xfrm>
        </p:spPr>
        <p:txBody>
          <a:bodyPr/>
          <a:lstStyle/>
          <a:p>
            <a:r>
              <a:rPr lang="en-US" dirty="0" smtClean="0"/>
              <a:t>Every </a:t>
            </a:r>
            <a:r>
              <a:rPr lang="en-US" smtClean="0"/>
              <a:t>year </a:t>
            </a:r>
            <a:r>
              <a:rPr lang="en-US" smtClean="0"/>
              <a:t>the profession of electrician becomes </a:t>
            </a:r>
            <a:r>
              <a:rPr lang="en-US" dirty="0" smtClean="0"/>
              <a:t>more popular in modern society.</a:t>
            </a:r>
            <a:endParaRPr lang="ru-RU" dirty="0"/>
          </a:p>
        </p:txBody>
      </p:sp>
      <p:pic>
        <p:nvPicPr>
          <p:cNvPr id="2050" name="Picture 2" descr="C:\Users\makson\Desktop\p316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785926"/>
            <a:ext cx="7639024" cy="446882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88640"/>
            <a:ext cx="7772400" cy="1500198"/>
          </a:xfrm>
        </p:spPr>
        <p:txBody>
          <a:bodyPr/>
          <a:lstStyle/>
          <a:p>
            <a:r>
              <a:rPr lang="en-US" smtClean="0"/>
              <a:t>electrician </a:t>
            </a:r>
            <a:r>
              <a:rPr lang="en-US" smtClean="0"/>
              <a:t>profession remains popular, respected and well-paid</a:t>
            </a:r>
            <a:endParaRPr lang="ru-RU" dirty="0"/>
          </a:p>
        </p:txBody>
      </p:sp>
      <p:pic>
        <p:nvPicPr>
          <p:cNvPr id="3074" name="Picture 2" descr="C:\Users\makson\Desktop\Цех электромонте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428736"/>
            <a:ext cx="6929486" cy="514247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500042"/>
            <a:ext cx="7772400" cy="1502564"/>
          </a:xfrm>
        </p:spPr>
        <p:txBody>
          <a:bodyPr/>
          <a:lstStyle/>
          <a:p>
            <a:r>
              <a:rPr lang="en-US" dirty="0" smtClean="0"/>
              <a:t>Qualitative performance of their tasks depend uninterrupted operation of any enterprise.</a:t>
            </a:r>
            <a:endParaRPr lang="ru-RU" dirty="0"/>
          </a:p>
        </p:txBody>
      </p:sp>
      <p:pic>
        <p:nvPicPr>
          <p:cNvPr id="4098" name="Picture 2" descr="C:\Users\makson\Desktop\electro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023142"/>
            <a:ext cx="4929222" cy="483485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Disadvantages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428736"/>
            <a:ext cx="7772400" cy="788184"/>
          </a:xfrm>
        </p:spPr>
        <p:txBody>
          <a:bodyPr/>
          <a:lstStyle/>
          <a:p>
            <a:r>
              <a:rPr lang="en-US" dirty="0" smtClean="0"/>
              <a:t>No one is safe from electric shock</a:t>
            </a:r>
            <a:endParaRPr lang="ru-RU" dirty="0"/>
          </a:p>
        </p:txBody>
      </p:sp>
      <p:pic>
        <p:nvPicPr>
          <p:cNvPr id="5122" name="Picture 2" descr="C:\Users\makson\Desktop\1263656615_01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588" y="2576659"/>
            <a:ext cx="5286412" cy="428134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642918"/>
            <a:ext cx="7772400" cy="7881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the open field lightning can </a:t>
            </a:r>
            <a:r>
              <a:rPr lang="en-US" smtClean="0"/>
              <a:t>strike </a:t>
            </a:r>
            <a:r>
              <a:rPr lang="en-US" smtClean="0"/>
              <a:t>the</a:t>
            </a:r>
            <a:r>
              <a:rPr lang="en-US" smtClean="0"/>
              <a:t> </a:t>
            </a:r>
            <a:r>
              <a:rPr lang="en-US" dirty="0" smtClean="0"/>
              <a:t>human</a:t>
            </a:r>
            <a:endParaRPr lang="ru-RU" dirty="0"/>
          </a:p>
        </p:txBody>
      </p:sp>
      <p:pic>
        <p:nvPicPr>
          <p:cNvPr id="6146" name="Picture 2" descr="C:\Users\makson\Desktop\eafc3b5f0e22be03234d3e2004866ac6_fu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85860"/>
            <a:ext cx="7215238" cy="5766525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Don’t forget that high </a:t>
            </a:r>
            <a:r>
              <a:rPr lang="en-US" smtClean="0"/>
              <a:t>voltage is dangerous for </a:t>
            </a:r>
            <a:r>
              <a:rPr lang="en-US" smtClean="0"/>
              <a:t>people</a:t>
            </a:r>
            <a:endParaRPr lang="ru-RU" dirty="0"/>
          </a:p>
        </p:txBody>
      </p:sp>
      <p:pic>
        <p:nvPicPr>
          <p:cNvPr id="7170" name="Picture 2" descr="C:\Users\makson\Desktop\1252632131TAZL5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4320480" cy="3744416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94</TotalTime>
  <Words>110</Words>
  <Application>Microsoft Office PowerPoint</Application>
  <PresentationFormat>Экран (4:3)</PresentationFormat>
  <Paragraphs>11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MY FUTURE PROFESSION</vt:lpstr>
      <vt:lpstr>Advantages</vt:lpstr>
      <vt:lpstr>Слайд 3</vt:lpstr>
      <vt:lpstr>Слайд 4</vt:lpstr>
      <vt:lpstr>Слайд 5</vt:lpstr>
      <vt:lpstr> Disadvantages</vt:lpstr>
      <vt:lpstr>Слайд 7</vt:lpstr>
      <vt:lpstr>Don’t forget that high voltage is dangerous for people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FUTURE PROFESSION</dc:title>
  <dc:creator>maks</dc:creator>
  <cp:lastModifiedBy>4sppev</cp:lastModifiedBy>
  <cp:revision>12</cp:revision>
  <dcterms:created xsi:type="dcterms:W3CDTF">2013-01-27T15:51:36Z</dcterms:created>
  <dcterms:modified xsi:type="dcterms:W3CDTF">2013-03-11T05:30:00Z</dcterms:modified>
</cp:coreProperties>
</file>