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AB367F-D31C-43D2-BB0D-4BAA8A334FE7}" type="datetimeFigureOut">
              <a:rPr lang="ru-RU" smtClean="0"/>
              <a:pPr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2F9C613-01BB-4136-B1C8-DEF23549AF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33400"/>
            <a:ext cx="8786842" cy="2681286"/>
          </a:xfrm>
        </p:spPr>
        <p:txBody>
          <a:bodyPr>
            <a:noAutofit/>
          </a:bodyPr>
          <a:lstStyle/>
          <a:p>
            <a:pPr algn="ctr"/>
            <a:r>
              <a:rPr lang="en-US" sz="8800" dirty="0"/>
              <a:t>My future profession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429132"/>
            <a:ext cx="8062912" cy="1752600"/>
          </a:xfrm>
        </p:spPr>
        <p:txBody>
          <a:bodyPr/>
          <a:lstStyle/>
          <a:p>
            <a:r>
              <a:rPr lang="en-US" smtClean="0"/>
              <a:t>Dmitry </a:t>
            </a:r>
            <a:r>
              <a:rPr lang="en-US" dirty="0" err="1" smtClean="0"/>
              <a:t>Lebedev</a:t>
            </a:r>
            <a:r>
              <a:rPr lang="en-US" dirty="0" smtClean="0"/>
              <a:t>, </a:t>
            </a:r>
            <a:endParaRPr lang="ru-RU" dirty="0" smtClean="0"/>
          </a:p>
          <a:p>
            <a:r>
              <a:rPr lang="en-US" smtClean="0"/>
              <a:t>group </a:t>
            </a:r>
            <a:r>
              <a:rPr lang="en-US" dirty="0" smtClean="0"/>
              <a:t>015 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/>
          <p:nvPr/>
        </p:nvGrpSpPr>
        <p:grpSpPr>
          <a:xfrm>
            <a:off x="827584" y="404664"/>
            <a:ext cx="7526640" cy="4176464"/>
            <a:chOff x="785786" y="1142984"/>
            <a:chExt cx="7172300" cy="4575195"/>
          </a:xfrm>
        </p:grpSpPr>
        <p:grpSp>
          <p:nvGrpSpPr>
            <p:cNvPr id="3" name="Группа 4"/>
            <p:cNvGrpSpPr/>
            <p:nvPr/>
          </p:nvGrpSpPr>
          <p:grpSpPr>
            <a:xfrm>
              <a:off x="785786" y="1142984"/>
              <a:ext cx="3528392" cy="4554262"/>
              <a:chOff x="684138" y="204030"/>
              <a:chExt cx="3528392" cy="4554262"/>
            </a:xfrm>
          </p:grpSpPr>
          <p:pic>
            <p:nvPicPr>
              <p:cNvPr id="6" name="Picture 2" descr="C:\Users\1\Desktop\Новая папка\Steve_Jobs_Headshot_2010-CROP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684138" y="632658"/>
                <a:ext cx="3528392" cy="4125634"/>
              </a:xfrm>
              <a:prstGeom prst="rect">
                <a:avLst/>
              </a:prstGeom>
              <a:noFill/>
            </p:spPr>
          </p:pic>
          <p:sp>
            <p:nvSpPr>
              <p:cNvPr id="7" name="Прямоугольник 6"/>
              <p:cNvSpPr/>
              <p:nvPr/>
            </p:nvSpPr>
            <p:spPr>
              <a:xfrm>
                <a:off x="684138" y="204030"/>
                <a:ext cx="3500462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Successful</a:t>
                </a:r>
                <a:endParaRPr lang="ru-RU" dirty="0"/>
              </a:p>
            </p:txBody>
          </p:sp>
        </p:grpSp>
        <p:grpSp>
          <p:nvGrpSpPr>
            <p:cNvPr id="4" name="Группа 7"/>
            <p:cNvGrpSpPr/>
            <p:nvPr/>
          </p:nvGrpSpPr>
          <p:grpSpPr>
            <a:xfrm>
              <a:off x="4357686" y="1142984"/>
              <a:ext cx="3600400" cy="4575195"/>
              <a:chOff x="4788024" y="2132856"/>
              <a:chExt cx="3600400" cy="4575195"/>
            </a:xfrm>
          </p:grpSpPr>
          <p:pic>
            <p:nvPicPr>
              <p:cNvPr id="9" name="Picture 3" descr="C:\Users\Дмитрий\Desktop\programmers_31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788024" y="2564904"/>
                <a:ext cx="3600400" cy="4143147"/>
              </a:xfrm>
              <a:prstGeom prst="rect">
                <a:avLst/>
              </a:prstGeom>
              <a:noFill/>
            </p:spPr>
          </p:pic>
          <p:sp>
            <p:nvSpPr>
              <p:cNvPr id="10" name="Прямоугольник 9"/>
              <p:cNvSpPr/>
              <p:nvPr/>
            </p:nvSpPr>
            <p:spPr>
              <a:xfrm>
                <a:off x="4788024" y="2132856"/>
                <a:ext cx="3600400" cy="4320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mtClean="0"/>
                  <a:t>Unsuccessful</a:t>
                </a:r>
                <a:endParaRPr lang="ru-RU"/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827584" y="4941168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As you can see, the knowledge of foreign languages is necessary for our great success  in the future.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митрий\Desktop\231-1280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I get this profession in Polytechnic Department of our college. The </a:t>
            </a:r>
            <a:r>
              <a:rPr lang="en-US" sz="3200" dirty="0" err="1" smtClean="0"/>
              <a:t>studing</a:t>
            </a:r>
            <a:r>
              <a:rPr lang="en-US" sz="3200" dirty="0" smtClean="0"/>
              <a:t> here gives me the opportunity to get new skills</a:t>
            </a:r>
            <a:r>
              <a:rPr lang="en-US" sz="3200" smtClean="0"/>
              <a:t>, </a:t>
            </a:r>
            <a:r>
              <a:rPr lang="en-US" sz="3200" smtClean="0"/>
              <a:t>knowledge </a:t>
            </a:r>
            <a:r>
              <a:rPr lang="en-US" sz="3200" dirty="0" smtClean="0"/>
              <a:t>and at last a diploma. </a:t>
            </a:r>
            <a:endParaRPr lang="ru-RU" sz="3200" dirty="0" smtClean="0"/>
          </a:p>
          <a:p>
            <a:pPr>
              <a:buNone/>
            </a:pPr>
            <a:r>
              <a:rPr lang="en-US" sz="3200" b="1" dirty="0" smtClean="0"/>
              <a:t>Who is a programmer ? </a:t>
            </a:r>
            <a:endParaRPr lang="ru-RU" sz="3200" b="1" dirty="0" smtClean="0"/>
          </a:p>
          <a:p>
            <a:pPr>
              <a:buNone/>
            </a:pPr>
            <a:r>
              <a:rPr lang="en-US" dirty="0" smtClean="0"/>
              <a:t>Programmer is a specialist who deals with the design, development and maintenance of computer programs.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My future profession is a computer programmer.</a:t>
            </a:r>
            <a:endParaRPr lang="ru-RU" sz="44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778284" y="857232"/>
            <a:ext cx="7875464" cy="4649749"/>
            <a:chOff x="922333" y="571480"/>
            <a:chExt cx="8019966" cy="3632617"/>
          </a:xfrm>
        </p:grpSpPr>
        <p:cxnSp>
          <p:nvCxnSpPr>
            <p:cNvPr id="13" name="Прямая со стрелкой 12"/>
            <p:cNvCxnSpPr/>
            <p:nvPr/>
          </p:nvCxnSpPr>
          <p:spPr>
            <a:xfrm rot="5400000">
              <a:off x="2321703" y="2107397"/>
              <a:ext cx="785818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6572264" y="2071678"/>
              <a:ext cx="928694" cy="7858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Прямоугольник 18"/>
            <p:cNvSpPr/>
            <p:nvPr/>
          </p:nvSpPr>
          <p:spPr>
            <a:xfrm>
              <a:off x="3071802" y="571480"/>
              <a:ext cx="3500462" cy="150019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/>
                <a:t>Programmers may be</a:t>
              </a:r>
              <a:endParaRPr lang="ru-RU" sz="36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922333" y="2857496"/>
              <a:ext cx="3643338" cy="12858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/>
                <a:t>a computer system architect</a:t>
              </a:r>
              <a:endParaRPr lang="ru-RU" sz="36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298962" y="2918212"/>
              <a:ext cx="3643337" cy="128588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smtClean="0"/>
                <a:t>a computer analyst</a:t>
              </a:r>
              <a:endParaRPr lang="ru-RU" sz="36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/>
          <a:lstStyle/>
          <a:p>
            <a:r>
              <a:rPr lang="en-US" smtClean="0"/>
              <a:t>A computer system architect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801072" cy="2571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smtClean="0"/>
              <a:t>A computer </a:t>
            </a:r>
            <a:r>
              <a:rPr lang="en-US" sz="3200" smtClean="0"/>
              <a:t>system </a:t>
            </a:r>
            <a:r>
              <a:rPr lang="en-US" sz="3200" smtClean="0"/>
              <a:t>architect creates </a:t>
            </a:r>
            <a:r>
              <a:rPr lang="en-US" sz="3200" smtClean="0"/>
              <a:t>programs </a:t>
            </a:r>
            <a:r>
              <a:rPr lang="en-US" sz="3200" dirty="0" smtClean="0"/>
              <a:t>for users.</a:t>
            </a:r>
            <a:br>
              <a:rPr lang="en-US" sz="3200" dirty="0" smtClean="0"/>
            </a:b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They work with games, multimedia and Web-pages.</a:t>
            </a:r>
            <a:endParaRPr lang="ru-RU" sz="3200" dirty="0"/>
          </a:p>
        </p:txBody>
      </p:sp>
      <p:pic>
        <p:nvPicPr>
          <p:cNvPr id="5" name="Picture 3" descr="C:\Users\Дмитрий\Desktop\21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728098"/>
            <a:ext cx="5172074" cy="2910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4400" smtClean="0"/>
              <a:t>A computer analyst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286808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smtClean="0"/>
              <a:t>A </a:t>
            </a:r>
            <a:r>
              <a:rPr lang="en-US" sz="3200" smtClean="0"/>
              <a:t>computer </a:t>
            </a:r>
            <a:r>
              <a:rPr lang="en-US" sz="3200" smtClean="0"/>
              <a:t>analyst is </a:t>
            </a:r>
            <a:r>
              <a:rPr lang="en-US" sz="3200" smtClean="0"/>
              <a:t>called the person, </a:t>
            </a:r>
            <a:r>
              <a:rPr lang="en-US" sz="3200" dirty="0" smtClean="0"/>
              <a:t>whose programs are designed to provide the computer and used by other computer professionals</a:t>
            </a:r>
            <a:r>
              <a:rPr lang="en-US" sz="3600" dirty="0" smtClean="0"/>
              <a:t>.</a:t>
            </a:r>
            <a:endParaRPr lang="ru-RU" sz="3600" dirty="0"/>
          </a:p>
        </p:txBody>
      </p:sp>
      <p:pic>
        <p:nvPicPr>
          <p:cNvPr id="4098" name="Picture 2" descr="C:\Users\Дмитрий\Desktop\tajmszit_ilustrac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915438"/>
            <a:ext cx="5143504" cy="2942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smtClean="0"/>
              <a:t>Programming languages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smtClean="0"/>
              <a:t>For programmers </a:t>
            </a:r>
            <a:r>
              <a:rPr lang="en-US" sz="3200" dirty="0" smtClean="0"/>
              <a:t>there are many programming languages. 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The most common programming languages ​​are </a:t>
            </a:r>
            <a:r>
              <a:rPr lang="en-US" sz="3200" b="1" dirty="0" smtClean="0"/>
              <a:t>C++, Delphi, Pascal, Visual Basic, HTML, PHP, Oracle</a:t>
            </a:r>
            <a:r>
              <a:rPr lang="en-US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митрий\Desktop\oracle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0"/>
            <a:ext cx="4071934" cy="1781153"/>
          </a:xfrm>
          <a:prstGeom prst="rect">
            <a:avLst/>
          </a:prstGeom>
          <a:noFill/>
        </p:spPr>
      </p:pic>
      <p:pic>
        <p:nvPicPr>
          <p:cNvPr id="5123" name="Picture 3" descr="C:\Users\Дмитрий\Desktop\delphi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785926"/>
            <a:ext cx="3071834" cy="2000265"/>
          </a:xfrm>
          <a:prstGeom prst="rect">
            <a:avLst/>
          </a:prstGeom>
          <a:noFill/>
        </p:spPr>
      </p:pic>
      <p:pic>
        <p:nvPicPr>
          <p:cNvPr id="5124" name="Picture 4" descr="C:\Users\Дмитрий\Desktop\033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794943"/>
            <a:ext cx="3071834" cy="3063058"/>
          </a:xfrm>
          <a:prstGeom prst="rect">
            <a:avLst/>
          </a:prstGeom>
          <a:noFill/>
        </p:spPr>
      </p:pic>
      <p:pic>
        <p:nvPicPr>
          <p:cNvPr id="5125" name="Picture 5" descr="C:\Users\Дмитрий\Desktop\Ph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42852"/>
            <a:ext cx="5000628" cy="1604982"/>
          </a:xfrm>
          <a:prstGeom prst="rect">
            <a:avLst/>
          </a:prstGeom>
          <a:noFill/>
        </p:spPr>
      </p:pic>
      <p:pic>
        <p:nvPicPr>
          <p:cNvPr id="5126" name="Picture 6" descr="C:\Users\Дмитрий\Desktop\Html5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765185"/>
            <a:ext cx="3286116" cy="3092816"/>
          </a:xfrm>
          <a:prstGeom prst="rect">
            <a:avLst/>
          </a:prstGeom>
          <a:noFill/>
        </p:spPr>
      </p:pic>
      <p:pic>
        <p:nvPicPr>
          <p:cNvPr id="5127" name="Picture 7" descr="C:\Users\Дмитрий\Desktop\vb2010j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785926"/>
            <a:ext cx="3013200" cy="2000252"/>
          </a:xfrm>
          <a:prstGeom prst="rect">
            <a:avLst/>
          </a:prstGeom>
          <a:noFill/>
        </p:spPr>
      </p:pic>
      <p:pic>
        <p:nvPicPr>
          <p:cNvPr id="5128" name="Picture 8" descr="C:\Users\Дмитрий\Desktop\ac8b582728e4855df001a98bedce2ba0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57949" y="3786190"/>
            <a:ext cx="2816341" cy="3071811"/>
          </a:xfrm>
          <a:prstGeom prst="rect">
            <a:avLst/>
          </a:prstGeom>
          <a:noFill/>
        </p:spPr>
      </p:pic>
      <p:pic>
        <p:nvPicPr>
          <p:cNvPr id="5129" name="Picture 9" descr="C:\Users\Дмитрий\Desktop\1311131890_e2015f2d80a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72198" y="1813548"/>
            <a:ext cx="3071802" cy="1959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Advantages </a:t>
            </a:r>
            <a:r>
              <a:rPr lang="en-US" sz="4800" smtClean="0"/>
              <a:t>of my </a:t>
            </a:r>
            <a:r>
              <a:rPr lang="en-US" sz="4800" dirty="0" smtClean="0"/>
              <a:t>profession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7200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en-US" sz="3600" dirty="0" smtClean="0"/>
              <a:t>Advantages </a:t>
            </a:r>
            <a:r>
              <a:rPr lang="en-US" sz="3600" smtClean="0"/>
              <a:t>of my profession are </a:t>
            </a:r>
          </a:p>
          <a:p>
            <a:pPr>
              <a:buNone/>
            </a:pPr>
            <a:endParaRPr lang="en-US" sz="3600" smtClean="0"/>
          </a:p>
          <a:p>
            <a:pPr>
              <a:buFont typeface="Wingdings" pitchFamily="2" charset="2"/>
              <a:buChar char="ü"/>
            </a:pPr>
            <a:r>
              <a:rPr lang="en-US" sz="3600" smtClean="0"/>
              <a:t>good </a:t>
            </a:r>
            <a:r>
              <a:rPr lang="en-US" sz="3600" dirty="0" smtClean="0"/>
              <a:t>wages and working </a:t>
            </a:r>
            <a:r>
              <a:rPr lang="en-US" sz="3600" smtClean="0"/>
              <a:t>conditions demand; </a:t>
            </a:r>
          </a:p>
          <a:p>
            <a:pPr>
              <a:buFont typeface="Wingdings" pitchFamily="2" charset="2"/>
              <a:buChar char="ü"/>
            </a:pPr>
            <a:r>
              <a:rPr lang="en-US" sz="3600" smtClean="0"/>
              <a:t>programmers have the ability </a:t>
            </a:r>
            <a:r>
              <a:rPr lang="en-US" sz="3600" dirty="0" smtClean="0"/>
              <a:t>to </a:t>
            </a:r>
            <a:r>
              <a:rPr lang="en-US" sz="3600" smtClean="0"/>
              <a:t>work at home</a:t>
            </a:r>
            <a:r>
              <a:rPr lang="en-US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18432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Disadvantages </a:t>
            </a:r>
            <a:r>
              <a:rPr lang="en-US" sz="5400" smtClean="0"/>
              <a:t>of my </a:t>
            </a:r>
            <a:r>
              <a:rPr lang="en-US" sz="5400" dirty="0" smtClean="0"/>
              <a:t>profession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smtClean="0"/>
              <a:t>Disadvantages of profession are</a:t>
            </a:r>
          </a:p>
          <a:p>
            <a:pPr algn="ctr">
              <a:buNone/>
            </a:pPr>
            <a:endParaRPr lang="en-US" sz="4000" smtClean="0"/>
          </a:p>
          <a:p>
            <a:pPr algn="ctr">
              <a:buFont typeface="Wingdings" pitchFamily="2" charset="2"/>
              <a:buChar char="ü"/>
            </a:pPr>
            <a:r>
              <a:rPr lang="en-US" sz="4000" smtClean="0"/>
              <a:t>the loss </a:t>
            </a:r>
            <a:r>
              <a:rPr lang="en-US" sz="4000" dirty="0" smtClean="0"/>
              <a:t>of vision</a:t>
            </a:r>
            <a:r>
              <a:rPr lang="en-US" sz="4000" smtClean="0"/>
              <a:t>, </a:t>
            </a:r>
          </a:p>
          <a:p>
            <a:pPr algn="ctr">
              <a:buFont typeface="Wingdings" pitchFamily="2" charset="2"/>
              <a:buChar char="ü"/>
            </a:pPr>
            <a:r>
              <a:rPr lang="en-US" sz="4000" smtClean="0"/>
              <a:t>the </a:t>
            </a:r>
            <a:r>
              <a:rPr lang="en-US" sz="4000" dirty="0" smtClean="0"/>
              <a:t>job requires a lot of time</a:t>
            </a:r>
            <a:r>
              <a:rPr lang="en-US" sz="4000" smtClean="0"/>
              <a:t>, </a:t>
            </a:r>
          </a:p>
          <a:p>
            <a:pPr algn="ctr">
              <a:buFont typeface="Wingdings" pitchFamily="2" charset="2"/>
              <a:buChar char="ü"/>
            </a:pPr>
            <a:r>
              <a:rPr lang="en-US" sz="4000" smtClean="0"/>
              <a:t>a </a:t>
            </a:r>
            <a:r>
              <a:rPr lang="en-US" sz="4000" dirty="0" smtClean="0"/>
              <a:t>large mental load.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142</TotalTime>
  <Words>188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My future profession</vt:lpstr>
      <vt:lpstr>My future profession is a computer programmer.</vt:lpstr>
      <vt:lpstr>Слайд 3</vt:lpstr>
      <vt:lpstr>A computer system architect</vt:lpstr>
      <vt:lpstr>A computer analyst</vt:lpstr>
      <vt:lpstr>Programming languages</vt:lpstr>
      <vt:lpstr>Слайд 7</vt:lpstr>
      <vt:lpstr>Advantages of my profession</vt:lpstr>
      <vt:lpstr>Disadvantages of my profession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profession</dc:title>
  <dc:creator>Дмитрий</dc:creator>
  <cp:lastModifiedBy>4sppev</cp:lastModifiedBy>
  <cp:revision>20</cp:revision>
  <dcterms:created xsi:type="dcterms:W3CDTF">2013-01-27T12:45:06Z</dcterms:created>
  <dcterms:modified xsi:type="dcterms:W3CDTF">2013-03-05T06:09:10Z</dcterms:modified>
</cp:coreProperties>
</file>