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258" autoAdjust="0"/>
  </p:normalViewPr>
  <p:slideViewPr>
    <p:cSldViewPr>
      <p:cViewPr varScale="1">
        <p:scale>
          <a:sx n="65" d="100"/>
          <a:sy n="6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FE966-2D35-4BFE-B151-16B59255A4FC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542D-F096-4B4F-8E0F-1326B8F52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A542D-F096-4B4F-8E0F-1326B8F523F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428604"/>
            <a:ext cx="5529258" cy="392909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КУШАЙ, МАША, КАШУ.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572008"/>
            <a:ext cx="6457968" cy="1928826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ПРЕЗЕНТАЦИЮ ПОДГОТОВИЛА: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Л.Д.САРЫЕВА</a:t>
            </a:r>
            <a:r>
              <a:rPr lang="ru-RU" dirty="0" smtClean="0">
                <a:solidFill>
                  <a:schemeClr val="tx1"/>
                </a:solidFill>
              </a:rPr>
              <a:t>,     </a:t>
            </a:r>
            <a:r>
              <a:rPr lang="ru-RU" sz="12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smtClean="0">
                <a:solidFill>
                  <a:schemeClr val="tx1"/>
                </a:solidFill>
              </a:rPr>
              <a:t>МАДОУ №</a:t>
            </a:r>
            <a:r>
              <a:rPr lang="ru-RU" sz="1200" dirty="0" smtClean="0">
                <a:solidFill>
                  <a:schemeClr val="tx1"/>
                </a:solidFill>
              </a:rPr>
              <a:t>12 МО ЛЕНИНГАДСКИЙ РАЙОН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 КРАСНОДАРСКОГО КРАЯ.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2014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F:\2014год\каша\SDC10477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33750" t="18333" r="28750" b="10000"/>
          <a:stretch>
            <a:fillRect/>
          </a:stretch>
        </p:blipFill>
        <p:spPr bwMode="auto">
          <a:xfrm>
            <a:off x="6643702" y="1214422"/>
            <a:ext cx="214314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ЗНАЮТ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ВСЕ ПРО ЭТУ КАШУ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ИЗ РАССКАЗОВ И СТИХОВ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И ПРО СИЛУ ГЕРКУЛЕСА,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ГДЕ ОН ЖИЛ И КТО ТАКОВ.</a:t>
            </a:r>
          </a:p>
          <a:p>
            <a:endParaRPr lang="ru-RU" sz="2800" b="1" dirty="0" smtClean="0"/>
          </a:p>
        </p:txBody>
      </p:sp>
      <p:pic>
        <p:nvPicPr>
          <p:cNvPr id="1027" name="Picture 3" descr="F:\2014год\каша\P215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215106" cy="34385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НЕЙ ВЕДЬ СТОЛЬКО ВИТАМИНОВ,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СРАЗУ ВСЕ НЕ ПЕРЕЧЕСТЬ.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ТОЛЬКО МАШЕНЬКА НЕ ХОЧЕТ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ЭТУ КАШУ ВОВСЕ ЕСТЬ.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F:\2014год\каша\SDC1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42"/>
            <a:ext cx="5000660" cy="37504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6600"/>
                </a:solidFill>
              </a:rPr>
              <a:t>- СКУШАЙ</a:t>
            </a:r>
            <a:r>
              <a:rPr lang="ru-RU" b="1" dirty="0" smtClean="0">
                <a:solidFill>
                  <a:srgbClr val="FF6600"/>
                </a:solidFill>
              </a:rPr>
              <a:t>, МАША, ХОТЬ НЕМНОЖКО,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6600"/>
                </a:solidFill>
              </a:rPr>
              <a:t>ВИДИШЬ ТАМ, ВСЕГО ЛИШЬ </a:t>
            </a:r>
            <a:r>
              <a:rPr lang="ru-RU" b="1" dirty="0" smtClean="0">
                <a:solidFill>
                  <a:srgbClr val="FF6600"/>
                </a:solidFill>
              </a:rPr>
              <a:t>ЛОЖКА.</a:t>
            </a:r>
            <a:endParaRPr lang="ru-RU" b="1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6600"/>
                </a:solidFill>
              </a:rPr>
              <a:t>МАШУ НАМ НЕ </a:t>
            </a:r>
            <a:r>
              <a:rPr lang="ru-RU" b="1" dirty="0" smtClean="0">
                <a:solidFill>
                  <a:srgbClr val="FF6600"/>
                </a:solidFill>
              </a:rPr>
              <a:t>УБЕДИТЬ</a:t>
            </a:r>
            <a:r>
              <a:rPr lang="ru-RU" b="1" dirty="0" smtClean="0">
                <a:solidFill>
                  <a:srgbClr val="FF6600"/>
                </a:solidFill>
              </a:rPr>
              <a:t>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6600"/>
                </a:solidFill>
              </a:rPr>
              <a:t>ЧТО ЖЕ ДЕЛАТЬ? КАК НАМ БЫТЬ?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28641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87375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      ЛИШЬ ПОЛЕЗНЫЕ </a:t>
            </a:r>
            <a:r>
              <a:rPr lang="ru-RU" b="1" dirty="0" smtClean="0">
                <a:solidFill>
                  <a:srgbClr val="003399"/>
                </a:solidFill>
              </a:rPr>
              <a:t>ДОБАВКИ:</a:t>
            </a:r>
            <a:endParaRPr lang="ru-RU" b="1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  ЧЕРНОСЛИВ, ИЗЮМ, </a:t>
            </a:r>
            <a:r>
              <a:rPr lang="ru-RU" b="1" dirty="0" smtClean="0">
                <a:solidFill>
                  <a:srgbClr val="003399"/>
                </a:solidFill>
              </a:rPr>
              <a:t>ОРЕХ -</a:t>
            </a:r>
            <a:endParaRPr lang="ru-RU" b="1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УБЕДИЛИ НАШУ </a:t>
            </a:r>
            <a:r>
              <a:rPr lang="ru-RU" b="1" dirty="0" smtClean="0">
                <a:solidFill>
                  <a:srgbClr val="003399"/>
                </a:solidFill>
              </a:rPr>
              <a:t>МАШУ.</a:t>
            </a:r>
            <a:endParaRPr lang="ru-RU" b="1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- ЭТА </a:t>
            </a:r>
            <a:r>
              <a:rPr lang="ru-RU" b="1" dirty="0" smtClean="0">
                <a:solidFill>
                  <a:srgbClr val="003399"/>
                </a:solidFill>
              </a:rPr>
              <a:t>КАША – ЛУЧШЕ ВСЕХ!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099" name="Picture 3" descr="F:\2014год\каша\SDC1049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571736" y="285729"/>
            <a:ext cx="371477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6600"/>
                </a:solidFill>
              </a:rPr>
              <a:t>УГОСТИЛА ЭТОЙ КАШЕЙ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6600"/>
                </a:solidFill>
              </a:rPr>
              <a:t>ВСЕХ РОДНЫХ СВОИХ ОНА,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6600"/>
                </a:solidFill>
              </a:rPr>
              <a:t>ЧТОБЫ БЫЛО БОЛЬШЕ </a:t>
            </a:r>
            <a:r>
              <a:rPr lang="ru-RU" b="1" dirty="0" smtClean="0">
                <a:solidFill>
                  <a:srgbClr val="FF6600"/>
                </a:solidFill>
              </a:rPr>
              <a:t>СИЛЫ -</a:t>
            </a:r>
            <a:endParaRPr lang="ru-RU" b="1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6600"/>
                </a:solidFill>
              </a:rPr>
              <a:t>ЧЕМПИОНОВ ЖДЕТ СТРАНА!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5122" name="Picture 2" descr="F:\2014год\каша\SDC1048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714480" y="357166"/>
            <a:ext cx="4990950" cy="37432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А ЗАЙДЯ В ЛЕСНУЮ ЧАЩУ,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УБЕДИЛА МИШКУ В ТОМ: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- В </a:t>
            </a:r>
            <a:r>
              <a:rPr lang="ru-RU" b="1" dirty="0" smtClean="0">
                <a:solidFill>
                  <a:srgbClr val="003399"/>
                </a:solidFill>
              </a:rPr>
              <a:t>ЭТОЙ КАШЕ СИЛА НАША!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99"/>
                </a:solidFill>
              </a:rPr>
              <a:t>ПИРОЖКИ БУДУТ ПОТОМ!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6146" name="Picture 2" descr="F:\2014год\каша\P2110096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643042" y="357166"/>
            <a:ext cx="5357850" cy="4018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4714884"/>
            <a:ext cx="7467600" cy="17590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СЛЕДИТЕ </a:t>
            </a:r>
            <a:r>
              <a:rPr lang="ru-RU" sz="3200" dirty="0" smtClean="0">
                <a:solidFill>
                  <a:srgbClr val="FF0000"/>
                </a:solidFill>
              </a:rPr>
              <a:t>ЗА </a:t>
            </a:r>
            <a:r>
              <a:rPr lang="ru-RU" sz="3200" dirty="0" smtClean="0">
                <a:solidFill>
                  <a:srgbClr val="FF0000"/>
                </a:solidFill>
              </a:rPr>
              <a:t>ПИТАНИЕМ!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СПАСИБО </a:t>
            </a:r>
            <a:r>
              <a:rPr lang="ru-RU" sz="3200" dirty="0" smtClean="0">
                <a:solidFill>
                  <a:srgbClr val="FF0000"/>
                </a:solidFill>
              </a:rPr>
              <a:t>ЗА ВНИМАНИЕ!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 descr="F:\2014год\каша\SDC10477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643042" y="428604"/>
            <a:ext cx="5715040" cy="42862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166</Words>
  <PresentationFormat>Экран (4:3)</PresentationFormat>
  <Paragraphs>74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КУШАЙ, МАША, КАШУ.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КУШАЙ, МАША, КАШУ.</dc:title>
  <cp:lastModifiedBy>UserXP</cp:lastModifiedBy>
  <cp:revision>22</cp:revision>
  <dcterms:modified xsi:type="dcterms:W3CDTF">2005-01-12T01:20:35Z</dcterms:modified>
</cp:coreProperties>
</file>