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52DA5-FC23-489E-86BB-C74C2859596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A4E7-365C-4705-BA95-473232E72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908720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Презентация индивидуального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логопедического занятия.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Тема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звук «Ш»</a:t>
            </a:r>
          </a:p>
        </p:txBody>
      </p:sp>
      <p:pic>
        <p:nvPicPr>
          <p:cNvPr id="18434" name="Picture 2" descr="http://pisateli.my1.ru/_fr/12/5943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3351724" cy="223224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 flipH="1">
            <a:off x="323528" y="3429000"/>
            <a:ext cx="34563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Учитель – логопед ГБДОУ№97 Центрального района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Кашеварова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С.А.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15816" y="5733256"/>
            <a:ext cx="255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Санкт-Петербург 2016г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- Автоматизировать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звук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Ш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слогах, словах, тексте.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 - Учить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согласовывать существительные с числительным.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Развивать диалогическую речь.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Развивать мелкую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моторику.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0506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Оборудование: картинка – плюшевый мишка, картинка – лягушки на болоте, 2 игрушечные лягушки.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373216"/>
            <a:ext cx="7632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презентации использовались картинки из поисковой системы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Яндекс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 и материалы с сайта  «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http://vospitatel.com.ua/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34888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Логопед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Сегодня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будем продолжать учиться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красиво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произносить звук (Ш).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Сначала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нужно подготовить язык к занятию и выполнить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артикуляционные упражнения: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Заборчик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трубочка, широкий язычок, подуй на широкий язычок, лошадка, грибок, гармошка, чашечка, чашечка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верхние зубы, пошипи как змея.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6490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игра «Игра на пианино»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 произнесении слогов ша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шо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шу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ши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шэ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ребенок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имитирует игру на пианино, прижимая поочередно к поверхности стола каждый пальчик, начиная с большого и наоборот.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«Здравствуй пальчик»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(Левая рука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ашка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ошка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ушка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ышка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, правая рука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ошта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ушто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ишты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ашты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), каждый палец дотрагивается до большого пальца.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8"/>
            <a:ext cx="5472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Логопед: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 слова за мной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: шкаф, школа, шкатулка, штопор, штаны, штык, штаб, штопать, штора, шмель.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одинаково: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Бабу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шка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; деду -; ми -;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-; кату -; поду - ; ко - ; мо - ;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пы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;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опу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- … 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Логопед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Плюшевому мишке мама штопает штанишки.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Игра: «Я - ты - он - мы - вы - они»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Штопаю штанишки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Плюшевому мишке.</a:t>
            </a:r>
          </a:p>
        </p:txBody>
      </p:sp>
      <p:pic>
        <p:nvPicPr>
          <p:cNvPr id="4098" name="Picture 2" descr="http://static.neatoshop.com/images/product/6/5306/Corduroy-Zoobies-Storytime-Pal_24249-l.jpg?v=24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81128"/>
            <a:ext cx="2093771" cy="17281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2696"/>
            <a:ext cx="3888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Логопед: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Скачет зверушка - 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 рот, а ловушка.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Попадут в ловушку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комар и мушка.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Кто это?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Ребенок.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Лягушка.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Логопед: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Правильно лягушка.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скажи о двух лягушках.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Ребенок: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болоте живут - 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лягушки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Мы увидели -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2-х лягушек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Дети подошли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- …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Они любовались -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Цапля подкралась к -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Она хотела съесть -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….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Дети рассказали о -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playcast.ru/uploads/2015/04/17/132067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2196709" cy="1728192"/>
          </a:xfrm>
          <a:prstGeom prst="rect">
            <a:avLst/>
          </a:prstGeom>
          <a:noFill/>
        </p:spPr>
      </p:pic>
      <p:pic>
        <p:nvPicPr>
          <p:cNvPr id="4" name="Picture 6" descr="http://www.playcast.ru/uploads/2014/06/04/88266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1655658" cy="1512168"/>
          </a:xfrm>
          <a:prstGeom prst="rect">
            <a:avLst/>
          </a:prstGeom>
          <a:noFill/>
        </p:spPr>
      </p:pic>
      <p:pic>
        <p:nvPicPr>
          <p:cNvPr id="5" name="Picture 6" descr="http://www.playcast.ru/uploads/2014/06/04/88266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653136"/>
            <a:ext cx="165565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огопед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давай и мы с тобой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 с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нашими лягушками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Разыгрывается диалог между ребенком и учителем - логопедом.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 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Откуда идешь ты,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Лягушка квакушка?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 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 базара домой,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Дорогая подружка!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 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 что ты купила?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 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Всего понемножку: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Купила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квапусту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квасоль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квартошку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http://crr111.ru/d/713633/d/132641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85184"/>
            <a:ext cx="1296144" cy="1296144"/>
          </a:xfrm>
          <a:prstGeom prst="rect">
            <a:avLst/>
          </a:prstGeom>
          <a:noFill/>
        </p:spPr>
      </p:pic>
      <p:pic>
        <p:nvPicPr>
          <p:cNvPr id="4" name="Picture 2" descr="http://crr111.ru/d/713633/d/1326418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2080" y="5085184"/>
            <a:ext cx="1296848" cy="129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564904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Итог занятия: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Расскажи, что ты делал 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занятии?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молодец!</a:t>
            </a:r>
          </a:p>
        </p:txBody>
      </p:sp>
      <p:pic>
        <p:nvPicPr>
          <p:cNvPr id="3" name="Picture 2" descr="http://bibl.com.ua/pars_docs/refs/32/31516/31516_html_m5b3db0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316750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Кашеваров</dc:creator>
  <cp:lastModifiedBy>Валентин Кашеваров</cp:lastModifiedBy>
  <cp:revision>11</cp:revision>
  <dcterms:created xsi:type="dcterms:W3CDTF">2016-03-20T15:22:28Z</dcterms:created>
  <dcterms:modified xsi:type="dcterms:W3CDTF">2016-03-21T19:46:33Z</dcterms:modified>
</cp:coreProperties>
</file>